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1" r:id="rId3"/>
    <p:sldId id="302" r:id="rId4"/>
    <p:sldId id="303" r:id="rId5"/>
    <p:sldId id="304" r:id="rId6"/>
    <p:sldId id="306" r:id="rId7"/>
    <p:sldId id="305" r:id="rId8"/>
    <p:sldId id="307" r:id="rId9"/>
    <p:sldId id="308" r:id="rId10"/>
    <p:sldId id="311" r:id="rId11"/>
    <p:sldId id="309" r:id="rId12"/>
    <p:sldId id="310" r:id="rId13"/>
    <p:sldId id="312" r:id="rId14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4.1-4.5</a:t>
            </a:r>
            <a:endParaRPr lang="en-US" dirty="0" smtClean="0"/>
          </a:p>
          <a:p>
            <a:r>
              <a:rPr lang="en-US" dirty="0" smtClean="0"/>
              <a:t>Prepared </a:t>
            </a:r>
            <a:r>
              <a:rPr lang="en-US" dirty="0" smtClean="0"/>
              <a:t>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Dynamic Memory Allocation in 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in new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62940" y="1447800"/>
            <a:ext cx="406146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this-&gt;b=b;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54102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 6);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&lt;&lt;"a, b=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()&lt;&lt;",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9929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using new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dimensional array</a:t>
            </a:r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=new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type[size];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points to the first element of the array</a:t>
            </a:r>
          </a:p>
          <a:p>
            <a:r>
              <a:rPr lang="en-US" dirty="0" smtClean="0">
                <a:cs typeface="Courier New" pitchFamily="49" charset="0"/>
              </a:rPr>
              <a:t>Initialization is not possible</a:t>
            </a:r>
          </a:p>
          <a:p>
            <a:r>
              <a:rPr lang="en-US" dirty="0" smtClean="0">
                <a:cs typeface="Courier New" pitchFamily="49" charset="0"/>
              </a:rPr>
              <a:t>So need default constructor</a:t>
            </a:r>
            <a:endParaRPr lang="en-US" dirty="0"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04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using delete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dimensional array</a:t>
            </a:r>
            <a:endParaRPr lang="en-US" dirty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delete[] 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/>
              <a:t>Calls destructor for each element of the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52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using </a:t>
            </a:r>
            <a:r>
              <a:rPr lang="en-US" dirty="0" smtClean="0"/>
              <a:t>new </a:t>
            </a:r>
            <a:r>
              <a:rPr lang="en-US" smtClean="0"/>
              <a:t>&amp; delete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this-&gt;b=b;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332287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 i&lt;8;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p[i].set(i, i+1);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delete[]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6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allocate </a:t>
            </a:r>
            <a:r>
              <a:rPr lang="en-US" dirty="0" smtClean="0"/>
              <a:t>memory in C: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C++ provides safer way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=new type;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/>
              <a:t> is a pointer of </a:t>
            </a:r>
            <a:r>
              <a:rPr lang="en-US" i="1" dirty="0" smtClean="0"/>
              <a:t>type</a:t>
            </a:r>
            <a:endParaRPr lang="en-US" dirty="0" smtClean="0"/>
          </a:p>
          <a:p>
            <a:r>
              <a:rPr lang="en-US" b="1" dirty="0" smtClean="0"/>
              <a:t>new </a:t>
            </a:r>
            <a:r>
              <a:rPr lang="en-US" dirty="0" smtClean="0"/>
              <a:t>returns a pointer of specified </a:t>
            </a:r>
            <a:r>
              <a:rPr lang="en-US" i="1" dirty="0" smtClean="0"/>
              <a:t>type </a:t>
            </a:r>
            <a:r>
              <a:rPr lang="en-US" dirty="0" smtClean="0"/>
              <a:t>to dynamically allocated memory that is large enough to hold an object of </a:t>
            </a:r>
            <a:r>
              <a:rPr lang="en-US" i="1" dirty="0" smtClean="0"/>
              <a:t>type</a:t>
            </a:r>
          </a:p>
          <a:p>
            <a:r>
              <a:rPr lang="en-US" dirty="0" smtClean="0"/>
              <a:t>Cast not needed</a:t>
            </a:r>
            <a:endParaRPr lang="en-US" dirty="0"/>
          </a:p>
          <a:p>
            <a:r>
              <a:rPr lang="en-US" b="1" dirty="0" err="1"/>
              <a:t>sizeof</a:t>
            </a:r>
            <a:r>
              <a:rPr lang="en-US" dirty="0"/>
              <a:t> is not </a:t>
            </a:r>
            <a:r>
              <a:rPr lang="en-US" dirty="0" smtClean="0"/>
              <a:t>needed</a:t>
            </a:r>
          </a:p>
          <a:p>
            <a:r>
              <a:rPr lang="en-US" dirty="0" smtClean="0"/>
              <a:t>If </a:t>
            </a:r>
            <a:r>
              <a:rPr lang="en-US" b="1" dirty="0" smtClean="0"/>
              <a:t>new </a:t>
            </a:r>
            <a:r>
              <a:rPr lang="en-US" dirty="0" smtClean="0"/>
              <a:t>fails, it returns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Exception</a:t>
            </a:r>
          </a:p>
          <a:p>
            <a:r>
              <a:rPr lang="en-US" dirty="0" err="1" smtClean="0"/>
              <a:t>cstdlib</a:t>
            </a:r>
            <a:r>
              <a:rPr lang="en-US" dirty="0" smtClean="0"/>
              <a:t> is not needed</a:t>
            </a:r>
          </a:p>
          <a:p>
            <a:r>
              <a:rPr lang="en-US" dirty="0" smtClean="0"/>
              <a:t>Can be overloaded</a:t>
            </a:r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*p=110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is "&lt;&lt;*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7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release </a:t>
            </a:r>
            <a:r>
              <a:rPr lang="en-US" dirty="0"/>
              <a:t>memory in C: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dirty="0"/>
              <a:t>C++ provides safer way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 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the pointer to be released</a:t>
            </a:r>
          </a:p>
          <a:p>
            <a:r>
              <a:rPr lang="en-US" dirty="0" smtClean="0">
                <a:cs typeface="Courier New" pitchFamily="49" charset="0"/>
              </a:rPr>
              <a:t>Calling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 smtClean="0">
                <a:cs typeface="Courier New" pitchFamily="49" charset="0"/>
              </a:rPr>
              <a:t> with invalid pointer: crash</a:t>
            </a:r>
            <a:endParaRPr lang="en-US" dirty="0"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9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*p=110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&lt;&lt;"*p="&lt;&lt;*p&lt;&lt;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2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06146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038600" y="1447800"/>
            <a:ext cx="58674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 is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2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new &amp;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value</a:t>
            </a:r>
          </a:p>
          <a:p>
            <a:r>
              <a:rPr lang="en-US" dirty="0" smtClean="0"/>
              <a:t>Dynamic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34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in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(110);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is "&lt;&lt;*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6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in new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06146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038600" y="1447800"/>
            <a:ext cx="58674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 is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11338</TotalTime>
  <Words>276</Words>
  <Application>Microsoft Office PowerPoint</Application>
  <PresentationFormat>A4 Paper (210x297 mm)</PresentationFormat>
  <Paragraphs>214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Dynamic Memory Allocation in C++</vt:lpstr>
      <vt:lpstr>new</vt:lpstr>
      <vt:lpstr>new</vt:lpstr>
      <vt:lpstr>delete</vt:lpstr>
      <vt:lpstr>delete</vt:lpstr>
      <vt:lpstr>Overloading new</vt:lpstr>
      <vt:lpstr>More about new &amp; delete</vt:lpstr>
      <vt:lpstr>Initialization in new</vt:lpstr>
      <vt:lpstr>Initialization in new</vt:lpstr>
      <vt:lpstr>Initialization in new</vt:lpstr>
      <vt:lpstr>Array using new</vt:lpstr>
      <vt:lpstr>Array using delete</vt:lpstr>
      <vt:lpstr>Array using new &amp; delete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1083</cp:revision>
  <dcterms:created xsi:type="dcterms:W3CDTF">2006-08-16T00:00:00Z</dcterms:created>
  <dcterms:modified xsi:type="dcterms:W3CDTF">2015-06-15T15:55:03Z</dcterms:modified>
</cp:coreProperties>
</file>