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6" r:id="rId2"/>
    <p:sldId id="301" r:id="rId3"/>
    <p:sldId id="302" r:id="rId4"/>
    <p:sldId id="303" r:id="rId5"/>
    <p:sldId id="304" r:id="rId6"/>
    <p:sldId id="305" r:id="rId7"/>
    <p:sldId id="306" r:id="rId8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348" y="-5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6/15/2015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5191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048000"/>
          </a:xfrm>
        </p:spPr>
        <p:txBody>
          <a:bodyPr>
            <a:normAutofit/>
          </a:bodyPr>
          <a:lstStyle/>
          <a:p>
            <a:r>
              <a:rPr lang="en-US" smtClean="0"/>
              <a:t>Reference: 4.6-4.9</a:t>
            </a:r>
          </a:p>
          <a:p>
            <a:r>
              <a:rPr lang="en-US" dirty="0" smtClean="0"/>
              <a:t>Prepared </a:t>
            </a:r>
            <a:r>
              <a:rPr lang="en-US" dirty="0" smtClean="0"/>
              <a:t>by:</a:t>
            </a:r>
          </a:p>
          <a:p>
            <a:r>
              <a:rPr lang="en-US" dirty="0" err="1" smtClean="0"/>
              <a:t>Johra</a:t>
            </a:r>
            <a:r>
              <a:rPr lang="en-US" dirty="0" smtClean="0"/>
              <a:t> Muhammad </a:t>
            </a:r>
            <a:r>
              <a:rPr lang="en-US" dirty="0" err="1" smtClean="0"/>
              <a:t>Moosa</a:t>
            </a:r>
            <a:endParaRPr lang="en-US" dirty="0" smtClean="0"/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Department of Computer Science &amp; Engineering</a:t>
            </a:r>
          </a:p>
          <a:p>
            <a:r>
              <a:rPr lang="en-US" dirty="0" smtClean="0"/>
              <a:t>Bangladesh University of Engineering &amp; Technology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Reference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Implicit pointer</a:t>
            </a:r>
          </a:p>
          <a:p>
            <a:r>
              <a:rPr lang="en-US" dirty="0" smtClean="0"/>
              <a:t>Acts like another name for a variable</a:t>
            </a:r>
            <a:endParaRPr lang="en-US" dirty="0"/>
          </a:p>
          <a:p>
            <a:r>
              <a:rPr lang="en-US" dirty="0"/>
              <a:t>No need to apply *, &amp;</a:t>
            </a:r>
          </a:p>
          <a:p>
            <a:r>
              <a:rPr lang="en-US" dirty="0"/>
              <a:t>Address automatically </a:t>
            </a:r>
            <a:r>
              <a:rPr lang="en-US" dirty="0" smtClean="0"/>
              <a:t>passed</a:t>
            </a:r>
          </a:p>
          <a:p>
            <a:r>
              <a:rPr lang="en-US" dirty="0" smtClean="0"/>
              <a:t>Can not change what a reference is pointing to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6309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*n)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*n=100;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i=0;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f(&amp;i);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&lt;&lt;"new i="&lt;&lt;i&lt;&lt;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34200" y="3733800"/>
            <a:ext cx="1109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/>
              <a:t>new </a:t>
            </a:r>
            <a:r>
              <a:rPr lang="en-US" dirty="0" smtClean="0"/>
              <a:t>i=100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4741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&amp;n)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n=100;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i=0;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f(i);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&lt;&lt;"new i="&lt;&lt;i&lt;&lt;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34200" y="3733800"/>
            <a:ext cx="1109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/>
              <a:t>new </a:t>
            </a:r>
            <a:r>
              <a:rPr lang="en-US" dirty="0" smtClean="0"/>
              <a:t>i=100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7008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410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&amp;n)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n=100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n++;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i=0;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f(i);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&lt;&lt;"new i="&lt;&lt;i&lt;&lt;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Value of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 </a:t>
            </a:r>
            <a:r>
              <a:rPr lang="en-US" dirty="0" smtClean="0"/>
              <a:t>increased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 smtClean="0"/>
              <a:t> still points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34200" y="3733800"/>
            <a:ext cx="1109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/>
              <a:t>new </a:t>
            </a:r>
            <a:r>
              <a:rPr lang="en-US" dirty="0" smtClean="0"/>
              <a:t>i=101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99212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swap </a:t>
            </a:r>
            <a:r>
              <a:rPr lang="en-US" smtClean="0"/>
              <a:t>using 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7746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 Reference as Parameter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6172200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this-&gt;a=a;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Constructing"&lt;&lt;a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Destructing"&lt;&lt;a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573712" y="1447800"/>
            <a:ext cx="4332288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id()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return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&amp;o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&lt;&lt;"Received "&lt;&lt;o.id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53400" y="5105400"/>
            <a:ext cx="14375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/>
              <a:t>Constructing </a:t>
            </a:r>
            <a:r>
              <a:rPr lang="en-US" dirty="0"/>
              <a:t>1</a:t>
            </a:r>
          </a:p>
          <a:p>
            <a:r>
              <a:rPr lang="en-US" dirty="0"/>
              <a:t>Received </a:t>
            </a:r>
            <a:r>
              <a:rPr lang="en-US" dirty="0" smtClean="0"/>
              <a:t>1</a:t>
            </a:r>
          </a:p>
          <a:p>
            <a:r>
              <a:rPr lang="en-US" dirty="0" smtClean="0"/>
              <a:t>Destructing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03810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11602</TotalTime>
  <Words>134</Words>
  <Application>Microsoft Office PowerPoint</Application>
  <PresentationFormat>A4 Paper (210x297 mm)</PresentationFormat>
  <Paragraphs>105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Reference</vt:lpstr>
      <vt:lpstr>Reference</vt:lpstr>
      <vt:lpstr>Pointer</vt:lpstr>
      <vt:lpstr>Reference</vt:lpstr>
      <vt:lpstr>Reference</vt:lpstr>
      <vt:lpstr>Reference</vt:lpstr>
      <vt:lpstr>Object Reference as Parameter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Tanaeem</cp:lastModifiedBy>
  <cp:revision>1097</cp:revision>
  <dcterms:created xsi:type="dcterms:W3CDTF">2006-08-16T00:00:00Z</dcterms:created>
  <dcterms:modified xsi:type="dcterms:W3CDTF">2015-06-15T15:54:24Z</dcterms:modified>
</cp:coreProperties>
</file>