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301" r:id="rId3"/>
    <p:sldId id="302" r:id="rId4"/>
    <p:sldId id="303" r:id="rId5"/>
    <p:sldId id="304" r:id="rId6"/>
    <p:sldId id="305" r:id="rId7"/>
    <p:sldId id="306" r:id="rId8"/>
  </p:sldIdLst>
  <p:sldSz cx="9906000" cy="6858000" type="A4"/>
  <p:notesSz cx="6648450" cy="97805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48" y="-5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18" y="-102"/>
      </p:cViewPr>
      <p:guideLst>
        <p:guide orient="horz" pos="3081"/>
        <p:guide pos="209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r>
              <a:rPr lang="en-US" dirty="0" smtClean="0"/>
              <a:t>Lecture 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F837EA3-CB39-4152-A7C2-8E7D7EC7181A}" type="datetimeFigureOut">
              <a:rPr lang="en-US" smtClean="0"/>
              <a:pPr/>
              <a:t>6/15/2015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346B0ACC-F146-4D1F-9A8B-F74D185A57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96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5917" y="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/>
          <a:lstStyle>
            <a:lvl1pPr algn="r">
              <a:defRPr sz="1200"/>
            </a:lvl1pPr>
          </a:lstStyle>
          <a:p>
            <a:fld id="{15A96294-11B4-438E-909C-B5B594B39077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733425"/>
            <a:ext cx="5295900" cy="366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3" tIns="46151" rIns="92303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845" y="4645779"/>
            <a:ext cx="5318760" cy="4401264"/>
          </a:xfrm>
          <a:prstGeom prst="rect">
            <a:avLst/>
          </a:prstGeom>
        </p:spPr>
        <p:txBody>
          <a:bodyPr vert="horz" lIns="92303" tIns="46151" rIns="92303" bIns="461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5917" y="9289861"/>
            <a:ext cx="2880995" cy="489030"/>
          </a:xfrm>
          <a:prstGeom prst="rect">
            <a:avLst/>
          </a:prstGeom>
        </p:spPr>
        <p:txBody>
          <a:bodyPr vert="horz" lIns="92303" tIns="46151" rIns="92303" bIns="46151" rtlCol="0" anchor="b"/>
          <a:lstStyle>
            <a:lvl1pPr algn="r">
              <a:defRPr sz="1200"/>
            </a:lvl1pPr>
          </a:lstStyle>
          <a:p>
            <a:fld id="{F167FA2B-06D3-4ED4-8C88-6FD5D4B5C9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9470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7FA2B-06D3-4ED4-8C88-6FD5D4B5C9A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5191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176" y="1449304"/>
            <a:ext cx="9773332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8176" y="1396720"/>
            <a:ext cx="9773332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8176" y="2976649"/>
            <a:ext cx="9773332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95300" y="1505931"/>
            <a:ext cx="89154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17932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74641"/>
            <a:ext cx="60261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70756" y="69756"/>
            <a:ext cx="9764486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952501"/>
            <a:ext cx="84201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547938"/>
            <a:ext cx="84201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66775" y="6172200"/>
            <a:ext cx="4333875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75197" y="2376830"/>
            <a:ext cx="9764641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4909" y="2341476"/>
            <a:ext cx="976492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3999" y="2468880"/>
            <a:ext cx="9765839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45113" y="1447800"/>
            <a:ext cx="406146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365750" y="1447800"/>
            <a:ext cx="404495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9060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5365750" y="2247900"/>
            <a:ext cx="404495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3050"/>
            <a:ext cx="84201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90600" y="1600200"/>
            <a:ext cx="206375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219450" y="1600200"/>
            <a:ext cx="619125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900550"/>
            <a:ext cx="79248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0600" y="5445825"/>
            <a:ext cx="79248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90600" y="6172200"/>
            <a:ext cx="421005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8496" y="6208776"/>
            <a:ext cx="4953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73999" y="4683555"/>
            <a:ext cx="975741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74218" y="4650475"/>
            <a:ext cx="975719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74220" y="4773225"/>
            <a:ext cx="9757190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001" y="66676"/>
            <a:ext cx="9752029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9342" y="69755"/>
            <a:ext cx="9764486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4201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90600" y="1447800"/>
            <a:ext cx="84201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86550" y="6191250"/>
            <a:ext cx="2682875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90600" y="6172200"/>
            <a:ext cx="42926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8496" y="6210300"/>
            <a:ext cx="4953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350" y="3200400"/>
            <a:ext cx="6934200" cy="3048000"/>
          </a:xfrm>
        </p:spPr>
        <p:txBody>
          <a:bodyPr>
            <a:normAutofit/>
          </a:bodyPr>
          <a:lstStyle/>
          <a:p>
            <a:r>
              <a:rPr lang="en-US" smtClean="0"/>
              <a:t>Reference: 4.6-4.9</a:t>
            </a:r>
          </a:p>
          <a:p>
            <a:r>
              <a:rPr lang="en-US" dirty="0" smtClean="0"/>
              <a:t>Prepared </a:t>
            </a:r>
            <a:r>
              <a:rPr lang="en-US" dirty="0" smtClean="0"/>
              <a:t>by:</a:t>
            </a:r>
          </a:p>
          <a:p>
            <a:r>
              <a:rPr lang="en-US" dirty="0" err="1" smtClean="0"/>
              <a:t>Johra</a:t>
            </a:r>
            <a:r>
              <a:rPr lang="en-US" dirty="0" smtClean="0"/>
              <a:t> Muhammad </a:t>
            </a:r>
            <a:r>
              <a:rPr lang="en-US" dirty="0" err="1" smtClean="0"/>
              <a:t>Moosa</a:t>
            </a:r>
            <a:endParaRPr lang="en-US" dirty="0" smtClean="0"/>
          </a:p>
          <a:p>
            <a:r>
              <a:rPr lang="en-US" dirty="0" smtClean="0"/>
              <a:t>Lecturer</a:t>
            </a:r>
          </a:p>
          <a:p>
            <a:r>
              <a:rPr lang="en-US" dirty="0" smtClean="0"/>
              <a:t>Department of Computer Science &amp; Engineering</a:t>
            </a:r>
          </a:p>
          <a:p>
            <a:r>
              <a:rPr lang="en-US" dirty="0" smtClean="0"/>
              <a:t>Bangladesh University of Engineering &amp; Technology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Reference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Implicit pointer</a:t>
            </a:r>
          </a:p>
          <a:p>
            <a:r>
              <a:rPr lang="en-US" dirty="0" smtClean="0"/>
              <a:t>Acts like another name for a variable</a:t>
            </a:r>
            <a:endParaRPr lang="en-US" dirty="0"/>
          </a:p>
          <a:p>
            <a:r>
              <a:rPr lang="en-US" dirty="0"/>
              <a:t>No need to apply *, &amp;</a:t>
            </a:r>
          </a:p>
          <a:p>
            <a:r>
              <a:rPr lang="en-US" dirty="0"/>
              <a:t>Address automatically </a:t>
            </a:r>
            <a:r>
              <a:rPr lang="en-US" dirty="0" smtClean="0"/>
              <a:t>passed</a:t>
            </a:r>
          </a:p>
          <a:p>
            <a:r>
              <a:rPr lang="en-US" dirty="0" smtClean="0"/>
              <a:t>Can not change what a reference is pointing to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630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*n)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*n=100;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f(&amp;i);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&lt;&lt;"new i="&lt;&lt;i&lt;&lt;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733800"/>
            <a:ext cx="110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new </a:t>
            </a:r>
            <a:r>
              <a:rPr lang="en-US" dirty="0" smtClean="0"/>
              <a:t>i=100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4741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n=100;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&lt;&lt;"new i="&lt;&lt;i&lt;&lt;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733800"/>
            <a:ext cx="110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new </a:t>
            </a:r>
            <a:r>
              <a:rPr lang="en-US" dirty="0" smtClean="0"/>
              <a:t>i=100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700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8420100" cy="54102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&amp;n)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n=100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n++;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f(i);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&lt;&lt;"new i="&lt;&lt;i&lt;&lt;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 smtClean="0"/>
              <a:t>Value 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i </a:t>
            </a:r>
            <a:r>
              <a:rPr lang="en-US" dirty="0" smtClean="0"/>
              <a:t>increased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still points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3733800"/>
            <a:ext cx="1109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/>
              <a:t>new </a:t>
            </a:r>
            <a:r>
              <a:rPr lang="en-US" dirty="0" smtClean="0"/>
              <a:t>i=101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921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swap </a:t>
            </a:r>
            <a:r>
              <a:rPr lang="en-US" smtClean="0"/>
              <a:t>using 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9774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 Reference as 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6172200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this-&gt;a=a;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Constructing"&lt;&lt;a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~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Destructing"&lt;&lt;a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573712" y="1447800"/>
            <a:ext cx="4332288" cy="4572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id()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return a;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void 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&amp;o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&lt;&lt;"Received "&lt;&lt;o.id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ob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 marL="0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53400" y="5105400"/>
            <a:ext cx="1437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dirty="0" smtClean="0"/>
              <a:t>Constructing </a:t>
            </a:r>
            <a:r>
              <a:rPr lang="en-US" dirty="0"/>
              <a:t>1</a:t>
            </a:r>
          </a:p>
          <a:p>
            <a:r>
              <a:rPr lang="en-US" dirty="0"/>
              <a:t>Received </a:t>
            </a:r>
            <a:r>
              <a:rPr lang="en-US" dirty="0" smtClean="0"/>
              <a:t>1</a:t>
            </a:r>
          </a:p>
          <a:p>
            <a:r>
              <a:rPr lang="en-US" dirty="0" smtClean="0"/>
              <a:t>Destructing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80381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11602</TotalTime>
  <Words>134</Words>
  <Application>Microsoft Office PowerPoint</Application>
  <PresentationFormat>A4 Paper (210x297 mm)</PresentationFormat>
  <Paragraphs>105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Reference</vt:lpstr>
      <vt:lpstr>Reference</vt:lpstr>
      <vt:lpstr>Pointer</vt:lpstr>
      <vt:lpstr>Reference</vt:lpstr>
      <vt:lpstr>Reference</vt:lpstr>
      <vt:lpstr>Reference</vt:lpstr>
      <vt:lpstr>Object Reference as Parameter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Tanaeem</dc:creator>
  <cp:lastModifiedBy>Tanaeem</cp:lastModifiedBy>
  <cp:revision>1097</cp:revision>
  <dcterms:created xsi:type="dcterms:W3CDTF">2006-08-16T00:00:00Z</dcterms:created>
  <dcterms:modified xsi:type="dcterms:W3CDTF">2015-06-15T15:54:24Z</dcterms:modified>
</cp:coreProperties>
</file>