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1" r:id="rId3"/>
    <p:sldId id="302" r:id="rId4"/>
    <p:sldId id="304" r:id="rId5"/>
    <p:sldId id="303" r:id="rId6"/>
    <p:sldId id="305" r:id="rId7"/>
    <p:sldId id="307" r:id="rId8"/>
    <p:sldId id="308" r:id="rId9"/>
    <p:sldId id="306" r:id="rId10"/>
    <p:sldId id="309" r:id="rId11"/>
    <p:sldId id="310" r:id="rId12"/>
    <p:sldId id="311" r:id="rId13"/>
    <p:sldId id="312" r:id="rId14"/>
    <p:sldId id="313" r:id="rId15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48" y="-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Lecture: </a:t>
            </a:r>
          </a:p>
          <a:p>
            <a:r>
              <a:rPr lang="en-US" dirty="0" smtClean="0"/>
              <a:t>Reference</a:t>
            </a:r>
            <a:r>
              <a:rPr lang="en-US" smtClean="0"/>
              <a:t>: </a:t>
            </a:r>
            <a:r>
              <a:rPr lang="en-US" smtClean="0"/>
              <a:t>5.4-5.5</a:t>
            </a:r>
            <a:endParaRPr lang="en-US" dirty="0" smtClean="0"/>
          </a:p>
          <a:p>
            <a:r>
              <a:rPr lang="en-US" dirty="0" smtClean="0"/>
              <a:t>Date:</a:t>
            </a:r>
          </a:p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Function </a:t>
            </a:r>
            <a:r>
              <a:rPr lang="en-US" dirty="0" smtClean="0"/>
              <a:t>Overloading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and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800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return a*a;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b=0)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return a*b;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1999" y="1447800"/>
            <a:ext cx="617220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&lt;&lt;f(10, 8);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&lt;&lt;f(2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//ambiguous</a:t>
            </a:r>
          </a:p>
          <a:p>
            <a:pPr marL="0" indent="0">
              <a:buNone/>
            </a:pP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325039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Overloaded constructor</a:t>
            </a:r>
          </a:p>
          <a:p>
            <a:r>
              <a:rPr lang="en-US" dirty="0" smtClean="0"/>
              <a:t>When object is passed as function parameter bitwise copy is made</a:t>
            </a:r>
          </a:p>
          <a:p>
            <a:r>
              <a:rPr lang="en-US" dirty="0" smtClean="0"/>
              <a:t>Bitwise copy of pointer will cause the copy to point at the same location</a:t>
            </a:r>
          </a:p>
          <a:p>
            <a:r>
              <a:rPr lang="en-US" dirty="0" smtClean="0"/>
              <a:t>Copy constructor is applied to initialization</a:t>
            </a:r>
          </a:p>
          <a:p>
            <a:r>
              <a:rPr lang="en-US" dirty="0" smtClean="0"/>
              <a:t>Do not affect assignment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3183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ways of initialization</a:t>
            </a:r>
          </a:p>
          <a:p>
            <a:pPr lvl="1"/>
            <a:r>
              <a:rPr lang="en-US" dirty="0" smtClean="0"/>
              <a:t>Object initialized by other in declaration statement</a:t>
            </a:r>
          </a:p>
          <a:p>
            <a:pPr lvl="2"/>
            <a:r>
              <a:rPr lang="en-US" dirty="0" err="1" smtClean="0"/>
              <a:t>myclass</a:t>
            </a:r>
            <a:r>
              <a:rPr lang="en-US" dirty="0" smtClean="0"/>
              <a:t> x=y;</a:t>
            </a:r>
          </a:p>
          <a:p>
            <a:pPr lvl="1"/>
            <a:r>
              <a:rPr lang="en-US" dirty="0" smtClean="0"/>
              <a:t>Object as function parameter</a:t>
            </a:r>
          </a:p>
          <a:p>
            <a:pPr lvl="2"/>
            <a:r>
              <a:rPr lang="en-US" dirty="0" smtClean="0"/>
              <a:t>f(y);</a:t>
            </a:r>
          </a:p>
          <a:p>
            <a:pPr lvl="1"/>
            <a:r>
              <a:rPr lang="en-US" dirty="0" smtClean="0"/>
              <a:t>Object returned from function</a:t>
            </a:r>
          </a:p>
          <a:p>
            <a:pPr lvl="2"/>
            <a:r>
              <a:rPr lang="en-US" dirty="0" smtClean="0"/>
              <a:t>y=f();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8877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5181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array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array(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array &amp;a)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size=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a.size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a.size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for(i=0; i&lt;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a.size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p[i]=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[i];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&lt;&lt;"Copy Constructor\n";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181600" y="1447800"/>
            <a:ext cx="4953000" cy="4953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array(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size=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&lt;&lt;"Normal Cons\n";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put(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j)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p[i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]=j;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get(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i) {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p[i];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~array() {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; }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0487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73152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array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i&lt;5;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i++)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num.put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(i, i*i);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i&lt;5;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i++)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num.get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array x=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i&lt;5;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i++)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x.get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7696200" y="1447800"/>
            <a:ext cx="2362200" cy="51986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Output:</a:t>
            </a:r>
          </a:p>
          <a:p>
            <a:pPr marL="0" indent="0">
              <a:buNone/>
            </a:pPr>
            <a:r>
              <a:rPr lang="en-US" dirty="0"/>
              <a:t>Normal Cons</a:t>
            </a:r>
          </a:p>
          <a:p>
            <a:pPr marL="0" indent="0">
              <a:buNone/>
            </a:pPr>
            <a:r>
              <a:rPr lang="en-US" dirty="0"/>
              <a:t>0</a:t>
            </a:r>
          </a:p>
          <a:p>
            <a:pPr marL="0" indent="0">
              <a:buNone/>
            </a:pPr>
            <a:r>
              <a:rPr lang="en-US" dirty="0"/>
              <a:t>1</a:t>
            </a:r>
          </a:p>
          <a:p>
            <a:pPr marL="0" indent="0">
              <a:buNone/>
            </a:pPr>
            <a:r>
              <a:rPr lang="en-US" dirty="0"/>
              <a:t>4</a:t>
            </a:r>
          </a:p>
          <a:p>
            <a:pPr marL="0" indent="0">
              <a:buNone/>
            </a:pPr>
            <a:r>
              <a:rPr lang="en-US" dirty="0"/>
              <a:t>9</a:t>
            </a:r>
          </a:p>
          <a:p>
            <a:pPr marL="0" indent="0">
              <a:buNone/>
            </a:pPr>
            <a:r>
              <a:rPr lang="en-US" dirty="0"/>
              <a:t>16</a:t>
            </a:r>
          </a:p>
          <a:p>
            <a:pPr marL="0" indent="0">
              <a:buNone/>
            </a:pPr>
            <a:r>
              <a:rPr lang="en-US" dirty="0"/>
              <a:t>25</a:t>
            </a:r>
          </a:p>
          <a:p>
            <a:pPr marL="0" indent="0">
              <a:buNone/>
            </a:pPr>
            <a:r>
              <a:rPr lang="en-US" dirty="0" smtClean="0"/>
              <a:t>Copy </a:t>
            </a:r>
            <a:r>
              <a:rPr lang="en-US" dirty="0"/>
              <a:t>Constructor</a:t>
            </a:r>
          </a:p>
          <a:p>
            <a:pPr marL="0" indent="0">
              <a:buNone/>
            </a:pPr>
            <a:r>
              <a:rPr lang="en-US" dirty="0"/>
              <a:t>0</a:t>
            </a:r>
          </a:p>
          <a:p>
            <a:pPr marL="0" indent="0">
              <a:buNone/>
            </a:pPr>
            <a:r>
              <a:rPr lang="en-US" dirty="0"/>
              <a:t>1</a:t>
            </a:r>
          </a:p>
          <a:p>
            <a:pPr marL="0" indent="0">
              <a:buNone/>
            </a:pPr>
            <a:r>
              <a:rPr lang="en-US" dirty="0"/>
              <a:t>4</a:t>
            </a:r>
          </a:p>
          <a:p>
            <a:pPr marL="0" indent="0">
              <a:buNone/>
            </a:pPr>
            <a:r>
              <a:rPr lang="en-US" dirty="0"/>
              <a:t>9</a:t>
            </a:r>
          </a:p>
          <a:p>
            <a:pPr marL="0" indent="0">
              <a:buNone/>
            </a:pPr>
            <a:r>
              <a:rPr lang="en-US" dirty="0"/>
              <a:t>16</a:t>
            </a:r>
          </a:p>
          <a:p>
            <a:pPr marL="0" indent="0">
              <a:buNone/>
            </a:pPr>
            <a:r>
              <a:rPr lang="en-US" dirty="0"/>
              <a:t>25</a:t>
            </a:r>
          </a:p>
          <a:p>
            <a:pPr marL="0" indent="0">
              <a:buNone/>
            </a:pPr>
            <a:r>
              <a:rPr lang="en-US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209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Give parameter a default value</a:t>
            </a:r>
          </a:p>
          <a:p>
            <a:r>
              <a:rPr lang="en-US" dirty="0" smtClean="0"/>
              <a:t>Function can be called without specifying argument</a:t>
            </a:r>
          </a:p>
          <a:p>
            <a:r>
              <a:rPr lang="en-US" dirty="0" smtClean="0"/>
              <a:t>Defaults can not be specified in both function prototype &amp; definition</a:t>
            </a:r>
          </a:p>
          <a:p>
            <a:r>
              <a:rPr lang="en-US" dirty="0" smtClean="0"/>
              <a:t>Default parameters must be to the right of any parameters that have no defaults</a:t>
            </a:r>
          </a:p>
          <a:p>
            <a:r>
              <a:rPr lang="en-US" dirty="0" smtClean="0"/>
              <a:t>Default value must be constant or global variable</a:t>
            </a:r>
          </a:p>
        </p:txBody>
      </p:sp>
    </p:spTree>
    <p:extLst>
      <p:ext uri="{BB962C8B-B14F-4D97-AF65-F5344CB8AC3E}">
        <p14:creationId xmlns="" xmlns:p14="http://schemas.microsoft.com/office/powerpoint/2010/main" val="4630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a=0,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b=0)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&lt;&lt;"a="&lt;&lt;a&lt;&lt;", b="&lt;&lt;b&lt;&lt;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f(0);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f(10);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f(6, 4);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5222" y="4191000"/>
            <a:ext cx="1106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a=0, b=0</a:t>
            </a:r>
          </a:p>
          <a:p>
            <a:r>
              <a:rPr lang="en-US" dirty="0"/>
              <a:t>a=10, b=0</a:t>
            </a:r>
          </a:p>
          <a:p>
            <a:r>
              <a:rPr lang="en-US" dirty="0"/>
              <a:t>a=6, </a:t>
            </a:r>
            <a:r>
              <a:rPr lang="en-US" dirty="0" smtClean="0"/>
              <a:t>b=4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9948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b=0)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&lt;&lt;"a="&lt;&lt;a&lt;&lt;", b="&lt;&lt;b&lt;&lt;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f(0);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f(10);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f(6, 4);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5222" y="4191000"/>
            <a:ext cx="11067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a=0, b=0</a:t>
            </a:r>
          </a:p>
          <a:p>
            <a:r>
              <a:rPr lang="en-US" dirty="0"/>
              <a:t>a=10, b=0</a:t>
            </a:r>
          </a:p>
          <a:p>
            <a:r>
              <a:rPr lang="en-US" dirty="0"/>
              <a:t>a=6, </a:t>
            </a:r>
            <a:r>
              <a:rPr lang="en-US" dirty="0" smtClean="0"/>
              <a:t>b=4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1989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a=0,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&lt;&lt;"a="&lt;&lt;a&lt;&lt;", b="&lt;&lt;b&lt;&lt;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f(0);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f(10);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f(6, 4);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5222" y="4191000"/>
            <a:ext cx="771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Error!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83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and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be caused by</a:t>
            </a:r>
          </a:p>
          <a:p>
            <a:pPr lvl="1"/>
            <a:r>
              <a:rPr lang="en-US" dirty="0" smtClean="0"/>
              <a:t>Type conversion</a:t>
            </a:r>
          </a:p>
          <a:p>
            <a:pPr lvl="1"/>
            <a:r>
              <a:rPr lang="en-US" dirty="0" smtClean="0"/>
              <a:t>Reference parameter</a:t>
            </a:r>
          </a:p>
          <a:p>
            <a:pPr lvl="1"/>
            <a:r>
              <a:rPr lang="en-US" dirty="0" smtClean="0"/>
              <a:t>Default arguments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951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and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54864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f(float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&lt;&lt;"float "&lt;&lt;a&lt;&lt;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f(float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a/2.0;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38800" y="1447800"/>
            <a:ext cx="44196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float x=2.0;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double y=3.1;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//ambiguous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//ambiguous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f(10);//ambiguous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616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and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8006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&amp;b)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a-b;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844540" y="1447800"/>
            <a:ext cx="406146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x=1, y=3;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79274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and Ambiguity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57150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f(float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&lt;&lt;"float "&lt;&lt;a&lt;&lt;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f(double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&lt;&lt;"double "&lt;&lt;a&lt;&lt;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68340" y="1447800"/>
            <a:ext cx="429006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float x=2.0;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double y=3.1;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f(y);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f(10);//ambiguous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1537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11708</TotalTime>
  <Words>347</Words>
  <Application>Microsoft Office PowerPoint</Application>
  <PresentationFormat>A4 Paper (210x297 mm)</PresentationFormat>
  <Paragraphs>217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Function Overloading</vt:lpstr>
      <vt:lpstr>default Argument</vt:lpstr>
      <vt:lpstr>default Argument</vt:lpstr>
      <vt:lpstr>default Argument</vt:lpstr>
      <vt:lpstr>default Argument</vt:lpstr>
      <vt:lpstr>Overloading and Ambiguity</vt:lpstr>
      <vt:lpstr>Overloading and Ambiguity</vt:lpstr>
      <vt:lpstr>Overloading and Ambiguity</vt:lpstr>
      <vt:lpstr>Overloading and Ambiguity</vt:lpstr>
      <vt:lpstr>Overloading and Ambiguity</vt:lpstr>
      <vt:lpstr>Copy Constructor</vt:lpstr>
      <vt:lpstr>Copy Constructor</vt:lpstr>
      <vt:lpstr>Copy Constructor</vt:lpstr>
      <vt:lpstr>Copy Constructor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1119</cp:revision>
  <dcterms:created xsi:type="dcterms:W3CDTF">2006-08-16T00:00:00Z</dcterms:created>
  <dcterms:modified xsi:type="dcterms:W3CDTF">2015-06-21T13:58:29Z</dcterms:modified>
</cp:coreProperties>
</file>