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2" r:id="rId3"/>
    <p:sldId id="301" r:id="rId4"/>
    <p:sldId id="303" r:id="rId5"/>
    <p:sldId id="304" r:id="rId6"/>
    <p:sldId id="305" r:id="rId7"/>
    <p:sldId id="306" r:id="rId8"/>
    <p:sldId id="307" r:id="rId9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Reference: 6.1-6.4, </a:t>
            </a:r>
            <a:r>
              <a:rPr lang="en-US" dirty="0" smtClean="0"/>
              <a:t>6.6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Operator Overloading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Operator overloading is relative to a user defied type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Vector v1, v2, v;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v3=v1+v2;</a:t>
            </a:r>
          </a:p>
          <a:p>
            <a:r>
              <a:rPr lang="en-US" dirty="0" smtClean="0"/>
              <a:t>To overload an operator “</a:t>
            </a:r>
            <a:r>
              <a:rPr lang="en-US" i="1" dirty="0" smtClean="0"/>
              <a:t>operator function</a:t>
            </a:r>
            <a:r>
              <a:rPr lang="en-US" dirty="0" smtClean="0"/>
              <a:t>” is need to be created</a:t>
            </a:r>
          </a:p>
          <a:p>
            <a:pPr marL="0" indent="0">
              <a:buNone/>
            </a:pPr>
            <a:r>
              <a:rPr lang="en-US" dirty="0" smtClean="0"/>
              <a:t>return-type class-name::operator#(</a:t>
            </a:r>
            <a:r>
              <a:rPr lang="en-US" dirty="0" err="1" smtClean="0"/>
              <a:t>arg</a:t>
            </a:r>
            <a:r>
              <a:rPr lang="en-US" dirty="0"/>
              <a:t>-</a:t>
            </a:r>
            <a:r>
              <a:rPr lang="en-US" dirty="0" smtClean="0"/>
              <a:t>list)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Operator being overloaded substitutes #</a:t>
            </a:r>
          </a:p>
          <a:p>
            <a:r>
              <a:rPr lang="en-US" dirty="0" smtClean="0"/>
              <a:t>Precedence of the operator can not be changed</a:t>
            </a:r>
          </a:p>
          <a:p>
            <a:r>
              <a:rPr lang="en-US" dirty="0" smtClean="0"/>
              <a:t>Number of operands that an operator takes can not be changed</a:t>
            </a:r>
          </a:p>
          <a:p>
            <a:r>
              <a:rPr lang="en-US" dirty="0" smtClean="0"/>
              <a:t>Operator functions can not have default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897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function will have only one parameter</a:t>
            </a:r>
          </a:p>
          <a:p>
            <a:r>
              <a:rPr lang="en-US" dirty="0" smtClean="0"/>
              <a:t>The parameter receives the object that is on the right side of the operator</a:t>
            </a:r>
          </a:p>
          <a:p>
            <a:r>
              <a:rPr lang="en-US" dirty="0" smtClean="0"/>
              <a:t>The object on the left side is the object that generates the call to the operator function</a:t>
            </a:r>
          </a:p>
          <a:p>
            <a:pPr lvl="1"/>
            <a:r>
              <a:rPr lang="en-US" dirty="0" smtClean="0"/>
              <a:t>Passed implicitly by </a:t>
            </a:r>
            <a:r>
              <a:rPr lang="en-US" b="1" dirty="0" smtClean="0"/>
              <a:t>this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 (+)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406146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x=y=0;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this-&gt;x=x;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this-&gt;y=y;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get_xy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&amp;i,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&amp;j)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i=x;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j=y;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95227" y="1447800"/>
            <a:ext cx="4682173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operator+(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::operator+(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x+ob.x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y+ob.y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o1(10, 10), o2(5, 4), o3;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o3=o1+o2;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o3.get_xy(x, y);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&lt;&lt;x&lt;&lt;", "&lt;&lt;y&lt;&lt;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4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Consistent with normal arithmetic use</a:t>
            </a:r>
          </a:p>
          <a:p>
            <a:r>
              <a:rPr lang="en-US" dirty="0" smtClean="0"/>
              <a:t>Neither operand is changed</a:t>
            </a:r>
          </a:p>
          <a:p>
            <a:r>
              <a:rPr lang="en-US" dirty="0" smtClean="0"/>
              <a:t>o3=o1+o2+o1+o3; is a valid statement</a:t>
            </a:r>
          </a:p>
          <a:p>
            <a:r>
              <a:rPr lang="en-US" dirty="0" smtClean="0"/>
              <a:t>(o1+o2).</a:t>
            </a:r>
            <a:r>
              <a:rPr lang="en-US" dirty="0" err="1" smtClean="0"/>
              <a:t>get_xy</a:t>
            </a:r>
            <a:r>
              <a:rPr lang="en-US" dirty="0" smtClean="0"/>
              <a:t>(); is perfectly valid</a:t>
            </a:r>
          </a:p>
          <a:p>
            <a:pPr lvl="1"/>
            <a:r>
              <a:rPr lang="en-US" dirty="0" smtClean="0"/>
              <a:t>Temporary object returned is used</a:t>
            </a:r>
          </a:p>
          <a:p>
            <a:pPr lvl="1"/>
            <a:r>
              <a:rPr lang="en-US" dirty="0" smtClean="0"/>
              <a:t>After this statement the temporary object is destroyed</a:t>
            </a:r>
          </a:p>
        </p:txBody>
      </p:sp>
    </p:spTree>
    <p:extLst>
      <p:ext uri="{BB962C8B-B14F-4D97-AF65-F5344CB8AC3E}">
        <p14:creationId xmlns:p14="http://schemas.microsoft.com/office/powerpoint/2010/main" xmlns="" val="40129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 (-)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operator-(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=y-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cs typeface="Courier New" pitchFamily="49" charset="0"/>
              </a:rPr>
              <a:t>The order of the operands is important</a:t>
            </a:r>
          </a:p>
          <a:p>
            <a:r>
              <a:rPr lang="en-US" dirty="0" smtClean="0">
                <a:cs typeface="Courier New" pitchFamily="49" charset="0"/>
              </a:rPr>
              <a:t>A-B ≠ B-A</a:t>
            </a:r>
          </a:p>
          <a:p>
            <a:r>
              <a:rPr lang="en-US" dirty="0" smtClean="0">
                <a:cs typeface="Courier New" pitchFamily="49" charset="0"/>
              </a:rPr>
              <a:t>So it is necessary to subtract right from the left</a:t>
            </a: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677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 (+)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operator+(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y+i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cs typeface="Courier New" pitchFamily="49" charset="0"/>
              </a:rPr>
              <a:t>The built-in type must be the right side operand</a:t>
            </a:r>
          </a:p>
          <a:p>
            <a:r>
              <a:rPr lang="en-US" dirty="0" smtClean="0">
                <a:cs typeface="Courier New" pitchFamily="49" charset="0"/>
              </a:rPr>
              <a:t>Because the left side operand generates the call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o3=19+o1;//compilation error</a:t>
            </a:r>
          </a:p>
        </p:txBody>
      </p:sp>
    </p:spTree>
    <p:extLst>
      <p:ext uri="{BB962C8B-B14F-4D97-AF65-F5344CB8AC3E}">
        <p14:creationId xmlns:p14="http://schemas.microsoft.com/office/powerpoint/2010/main" xmlns="" val="41023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Assignment Operator (=)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Section 6.6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13748</TotalTime>
  <Words>250</Words>
  <Application>Microsoft Office PowerPoint</Application>
  <PresentationFormat>A4 Paper (210x297 mm)</PresentationFormat>
  <Paragraphs>99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Operator Overloading</vt:lpstr>
      <vt:lpstr>Operator Overloading</vt:lpstr>
      <vt:lpstr>Overloading Binary Operators</vt:lpstr>
      <vt:lpstr>Overloading Binary Operators (+)</vt:lpstr>
      <vt:lpstr>Overloading Binary Operators</vt:lpstr>
      <vt:lpstr>Overloading Binary Operators (-)</vt:lpstr>
      <vt:lpstr>Overloading Binary Operators (+)</vt:lpstr>
      <vt:lpstr>Overloading Assignment Operator (=)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1176</cp:revision>
  <dcterms:created xsi:type="dcterms:W3CDTF">2006-08-16T00:00:00Z</dcterms:created>
  <dcterms:modified xsi:type="dcterms:W3CDTF">2015-06-21T13:58:49Z</dcterms:modified>
</cp:coreProperties>
</file>