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2" r:id="rId3"/>
    <p:sldId id="293" r:id="rId4"/>
    <p:sldId id="294" r:id="rId5"/>
    <p:sldId id="300" r:id="rId6"/>
    <p:sldId id="296" r:id="rId7"/>
    <p:sldId id="299" r:id="rId8"/>
    <p:sldId id="301" r:id="rId9"/>
    <p:sldId id="295" r:id="rId10"/>
    <p:sldId id="302" r:id="rId11"/>
    <p:sldId id="297" r:id="rId12"/>
    <p:sldId id="303" r:id="rId13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10.1-10.3</a:t>
            </a:r>
          </a:p>
          <a:p>
            <a:r>
              <a:rPr lang="en-US" dirty="0" smtClean="0"/>
              <a:t>Prepared </a:t>
            </a:r>
            <a:r>
              <a:rPr lang="en-US" dirty="0" smtClean="0"/>
              <a:t>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r1.p1.y=5;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("%d, %d\n", r1.p1.x, r1.p1.y);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Returning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to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*pp;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=&amp;p3;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-&gt;x=4;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pp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-&gt;y=8;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s-ES" dirty="0" smtClean="0">
                <a:latin typeface="Courier New" pitchFamily="49" charset="0"/>
                <a:cs typeface="Courier New" pitchFamily="49" charset="0"/>
              </a:rPr>
              <a:t>("%d, %d\n", p3.x, p3.y);</a:t>
            </a:r>
          </a:p>
          <a:p>
            <a:pPr>
              <a:buNone/>
            </a:pPr>
            <a:r>
              <a:rPr lang="es-ES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Aggregate data type</a:t>
            </a:r>
          </a:p>
          <a:p>
            <a:r>
              <a:rPr lang="en-US" dirty="0" smtClean="0"/>
              <a:t>Composed of two or more related variables</a:t>
            </a:r>
          </a:p>
          <a:p>
            <a:pPr lvl="1"/>
            <a:r>
              <a:rPr lang="en-US" dirty="0" smtClean="0"/>
              <a:t>Called member</a:t>
            </a:r>
          </a:p>
          <a:p>
            <a:pPr lvl="1"/>
            <a:r>
              <a:rPr lang="en-US" dirty="0" smtClean="0"/>
              <a:t>Each member can be of different types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(General 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tag-name {</a:t>
            </a:r>
          </a:p>
          <a:p>
            <a:pPr lvl="1">
              <a:buNone/>
            </a:pPr>
            <a:r>
              <a:rPr lang="en-US" dirty="0" smtClean="0"/>
              <a:t>	type member1;</a:t>
            </a:r>
          </a:p>
          <a:p>
            <a:pPr lvl="1">
              <a:buNone/>
            </a:pPr>
            <a:r>
              <a:rPr lang="en-US" dirty="0" smtClean="0"/>
              <a:t>	type member2;</a:t>
            </a:r>
          </a:p>
          <a:p>
            <a:pPr lvl="1">
              <a:buNone/>
            </a:pPr>
            <a:r>
              <a:rPr lang="en-US" dirty="0" smtClean="0"/>
              <a:t>	type member3;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.</a:t>
            </a:r>
          </a:p>
          <a:p>
            <a:pPr lvl="1">
              <a:buNone/>
            </a:pPr>
            <a:r>
              <a:rPr lang="en-US" dirty="0" smtClean="0"/>
              <a:t>	type </a:t>
            </a:r>
            <a:r>
              <a:rPr lang="en-US" dirty="0" err="1" smtClean="0"/>
              <a:t>memberN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	} variable-list;</a:t>
            </a:r>
          </a:p>
          <a:p>
            <a:pPr lvl="1"/>
            <a:r>
              <a:rPr lang="en-US" dirty="0" smtClean="0"/>
              <a:t>The keyword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/>
              <a:t>means that a structure </a:t>
            </a:r>
            <a:r>
              <a:rPr lang="en-US" i="1" dirty="0" smtClean="0"/>
              <a:t>type</a:t>
            </a:r>
            <a:r>
              <a:rPr lang="en-US" dirty="0" smtClean="0"/>
              <a:t> is defined</a:t>
            </a:r>
          </a:p>
          <a:p>
            <a:pPr lvl="1"/>
            <a:r>
              <a:rPr lang="en-US" i="1" dirty="0" smtClean="0"/>
              <a:t>tag-name</a:t>
            </a:r>
            <a:r>
              <a:rPr lang="en-US" dirty="0" smtClean="0"/>
              <a:t> is the name of the </a:t>
            </a:r>
            <a:r>
              <a:rPr lang="en-US" i="1" dirty="0" smtClean="0"/>
              <a:t>type</a:t>
            </a:r>
            <a:endParaRPr lang="en-US" i="1" dirty="0"/>
          </a:p>
          <a:p>
            <a:pPr lvl="1"/>
            <a:r>
              <a:rPr lang="en-US" dirty="0" smtClean="0"/>
              <a:t>Either </a:t>
            </a:r>
            <a:r>
              <a:rPr lang="en-US" i="1" dirty="0" smtClean="0"/>
              <a:t>tag-name </a:t>
            </a:r>
            <a:r>
              <a:rPr lang="en-US" dirty="0" smtClean="0"/>
              <a:t>or </a:t>
            </a:r>
            <a:r>
              <a:rPr lang="en-US" i="1" dirty="0" smtClean="0"/>
              <a:t>variable-list </a:t>
            </a:r>
            <a:r>
              <a:rPr lang="en-US" dirty="0" smtClean="0"/>
              <a:t>is optional </a:t>
            </a: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p1, p2;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point p1, p2;</a:t>
            </a:r>
          </a:p>
          <a:p>
            <a:r>
              <a:rPr lang="en-US" dirty="0" smtClean="0"/>
              <a:t>Keyword 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dirty="0" smtClean="0"/>
              <a:t>before variable declaration is necessary</a:t>
            </a:r>
          </a:p>
          <a:p>
            <a:r>
              <a:rPr lang="en-US" dirty="0" smtClean="0"/>
              <a:t>Each instance of a structure contains its own copy of the members</a:t>
            </a:r>
          </a:p>
          <a:p>
            <a:r>
              <a:rPr lang="en-US" dirty="0" smtClean="0"/>
              <a:t>Structure declaration without any variable name does not reserve any storage</a:t>
            </a:r>
          </a:p>
          <a:p>
            <a:r>
              <a:rPr lang="en-US" dirty="0" smtClean="0"/>
              <a:t>Describes template or shape of a structure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p1.x=10;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p1.y=5;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p3={5, 2};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p2={10, 5};//error, not possible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when type of the both objects are same</a:t>
            </a:r>
          </a:p>
          <a:p>
            <a:pPr>
              <a:buNone/>
            </a:pPr>
            <a:r>
              <a:rPr lang="en-US" dirty="0" smtClean="0"/>
              <a:t>p2=p3;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("%d, %d\n", p3.x, p3.y);</a:t>
            </a:r>
          </a:p>
          <a:p>
            <a:pPr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("%d %d\n", &amp;p3.x, &amp;p3.y);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[10] 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p[10];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for(x=0; x&lt;10; x++)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&amp;p[x].x, &amp;p[x].y);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err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0" y="2057400"/>
            <a:ext cx="291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Member x and </a:t>
            </a:r>
            <a:r>
              <a:rPr lang="en-US" dirty="0" err="1" smtClean="0"/>
              <a:t>int</a:t>
            </a:r>
            <a:r>
              <a:rPr lang="en-US" dirty="0" smtClean="0"/>
              <a:t> x are different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8847</TotalTime>
  <Words>168</Words>
  <Application>Microsoft Office PowerPoint</Application>
  <PresentationFormat>A4 Paper (210x297 mm)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Structure</vt:lpstr>
      <vt:lpstr>Structure</vt:lpstr>
      <vt:lpstr>Structure (General Form)</vt:lpstr>
      <vt:lpstr>Structure Example</vt:lpstr>
      <vt:lpstr>Structure Example</vt:lpstr>
      <vt:lpstr>Structure Initialization</vt:lpstr>
      <vt:lpstr>Structure Assignment</vt:lpstr>
      <vt:lpstr>Structure Member</vt:lpstr>
      <vt:lpstr>Structure Array</vt:lpstr>
      <vt:lpstr>Nested Structure</vt:lpstr>
      <vt:lpstr>Function Returning Structure</vt:lpstr>
      <vt:lpstr>Pointer to Structure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912</cp:revision>
  <dcterms:created xsi:type="dcterms:W3CDTF">2006-08-16T00:00:00Z</dcterms:created>
  <dcterms:modified xsi:type="dcterms:W3CDTF">2015-06-15T17:01:17Z</dcterms:modified>
</cp:coreProperties>
</file>