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1" r:id="rId3"/>
    <p:sldId id="293" r:id="rId4"/>
    <p:sldId id="302" r:id="rId5"/>
    <p:sldId id="294" r:id="rId6"/>
    <p:sldId id="296" r:id="rId7"/>
    <p:sldId id="297" r:id="rId8"/>
    <p:sldId id="307" r:id="rId9"/>
    <p:sldId id="298" r:id="rId10"/>
    <p:sldId id="303" r:id="rId11"/>
    <p:sldId id="304" r:id="rId12"/>
    <p:sldId id="306" r:id="rId13"/>
    <p:sldId id="305" r:id="rId14"/>
    <p:sldId id="300" r:id="rId15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46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D2989-3B6A-4920-8C52-A05588706906}" type="slidenum">
              <a:rPr lang="en-US"/>
              <a:pPr/>
              <a:t>14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</a:t>
            </a:r>
            <a:r>
              <a:rPr lang="en-US" smtClean="0"/>
              <a:t>: </a:t>
            </a:r>
            <a:r>
              <a:rPr lang="en-US" smtClean="0"/>
              <a:t>9.2-9.4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(</a:t>
            </a:r>
            <a:r>
              <a:rPr lang="en-US" dirty="0" err="1" smtClean="0"/>
              <a:t>fputs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("Write test",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8817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(</a:t>
            </a:r>
            <a:r>
              <a:rPr lang="en-US" dirty="0" err="1" smtClean="0"/>
              <a:t>fgets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[80];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("Write test",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694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and reading strings and others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fprintf</a:t>
            </a:r>
            <a:r>
              <a:rPr lang="en-US" b="1" dirty="0"/>
              <a:t> (FILE *</a:t>
            </a:r>
            <a:r>
              <a:rPr lang="en-US" b="1" dirty="0" err="1"/>
              <a:t>fp</a:t>
            </a:r>
            <a:r>
              <a:rPr lang="en-US" b="1" dirty="0"/>
              <a:t>, format </a:t>
            </a:r>
            <a:r>
              <a:rPr lang="en-US" b="1" dirty="0" err="1"/>
              <a:t>speci</a:t>
            </a:r>
            <a:r>
              <a:rPr lang="en-US" b="1" dirty="0"/>
              <a:t>, variable(s</a:t>
            </a:r>
            <a:r>
              <a:rPr lang="en-US" b="1" dirty="0" smtClean="0"/>
              <a:t>));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Just like </a:t>
            </a:r>
            <a:r>
              <a:rPr lang="en-US" sz="2200" dirty="0" err="1" smtClean="0"/>
              <a:t>printf</a:t>
            </a:r>
            <a:r>
              <a:rPr lang="en-US" sz="2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Return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SUCCESS: the number of bytes output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FAILURE: returns EOF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fscanf</a:t>
            </a:r>
            <a:r>
              <a:rPr lang="en-US" b="1" dirty="0"/>
              <a:t> (FILE *</a:t>
            </a:r>
            <a:r>
              <a:rPr lang="en-US" b="1" dirty="0" err="1"/>
              <a:t>fp</a:t>
            </a:r>
            <a:r>
              <a:rPr lang="en-US" b="1" dirty="0"/>
              <a:t>, format </a:t>
            </a:r>
            <a:r>
              <a:rPr lang="en-US" b="1" dirty="0" err="1"/>
              <a:t>speci</a:t>
            </a:r>
            <a:r>
              <a:rPr lang="en-US" b="1" dirty="0"/>
              <a:t>, address(</a:t>
            </a:r>
            <a:r>
              <a:rPr lang="en-US" b="1" dirty="0" err="1"/>
              <a:t>es</a:t>
            </a:r>
            <a:r>
              <a:rPr lang="en-US" b="1" dirty="0" smtClean="0"/>
              <a:t>));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Just like </a:t>
            </a:r>
            <a:r>
              <a:rPr lang="en-US" sz="2200" dirty="0" err="1" smtClean="0"/>
              <a:t>scanf</a:t>
            </a:r>
            <a:r>
              <a:rPr lang="en-US" sz="22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Return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SUCCESS: Number of scanned inputs.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FAILURE: </a:t>
            </a:r>
            <a:r>
              <a:rPr lang="en-US" sz="2200" dirty="0" err="1" smtClean="0"/>
              <a:t>fscanf</a:t>
            </a:r>
            <a:r>
              <a:rPr lang="en-US" sz="2200" dirty="0" smtClean="0"/>
              <a:t> returns EOF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57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fprintf</a:t>
            </a:r>
            <a:r>
              <a:rPr lang="en-US" dirty="0" smtClean="0"/>
              <a:t> &amp; </a:t>
            </a:r>
            <a:r>
              <a:rPr lang="en-US" dirty="0" err="1" smtClean="0"/>
              <a:t>fscanf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n,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"%d",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"%d", &amp;x);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\n",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3692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File handle : </a:t>
            </a:r>
            <a:r>
              <a:rPr lang="en-US">
                <a:solidFill>
                  <a:srgbClr val="FF3300"/>
                </a:solidFill>
              </a:rPr>
              <a:t>FILE *</a:t>
            </a:r>
          </a:p>
          <a:p>
            <a:r>
              <a:rPr lang="en-US"/>
              <a:t>Open a file : </a:t>
            </a:r>
            <a:r>
              <a:rPr lang="en-US">
                <a:solidFill>
                  <a:srgbClr val="FF3300"/>
                </a:solidFill>
              </a:rPr>
              <a:t>fopen</a:t>
            </a:r>
          </a:p>
          <a:p>
            <a:r>
              <a:rPr lang="en-US"/>
              <a:t>Input/Output</a:t>
            </a:r>
          </a:p>
          <a:p>
            <a:pPr lvl="1"/>
            <a:r>
              <a:rPr lang="en-US"/>
              <a:t>Character IO : </a:t>
            </a:r>
            <a:r>
              <a:rPr lang="en-US">
                <a:solidFill>
                  <a:srgbClr val="FF3300"/>
                </a:solidFill>
              </a:rPr>
              <a:t>getc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putc</a:t>
            </a:r>
          </a:p>
          <a:p>
            <a:pPr lvl="1"/>
            <a:r>
              <a:rPr lang="en-US"/>
              <a:t>String IO : </a:t>
            </a:r>
            <a:r>
              <a:rPr lang="en-US">
                <a:solidFill>
                  <a:srgbClr val="FF3300"/>
                </a:solidFill>
              </a:rPr>
              <a:t>fgets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fputs</a:t>
            </a:r>
          </a:p>
          <a:p>
            <a:pPr lvl="1"/>
            <a:r>
              <a:rPr lang="en-US"/>
              <a:t>Formatted IO : </a:t>
            </a:r>
            <a:r>
              <a:rPr lang="en-US">
                <a:solidFill>
                  <a:srgbClr val="FF3300"/>
                </a:solidFill>
              </a:rPr>
              <a:t>fscanf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fprintf</a:t>
            </a:r>
          </a:p>
          <a:p>
            <a:pPr lvl="1"/>
            <a:r>
              <a:rPr lang="en-US"/>
              <a:t>Raw IO : </a:t>
            </a:r>
            <a:r>
              <a:rPr lang="en-US">
                <a:solidFill>
                  <a:srgbClr val="FF3300"/>
                </a:solidFill>
              </a:rPr>
              <a:t>fread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fwrite</a:t>
            </a:r>
          </a:p>
          <a:p>
            <a:r>
              <a:rPr lang="en-US"/>
              <a:t>Close a file : </a:t>
            </a:r>
            <a:r>
              <a:rPr lang="en-US">
                <a:solidFill>
                  <a:srgbClr val="FF3300"/>
                </a:solidFill>
              </a:rPr>
              <a:t>fclose</a:t>
            </a:r>
          </a:p>
          <a:p>
            <a:r>
              <a:rPr lang="en-US"/>
              <a:t>Other operations : </a:t>
            </a:r>
          </a:p>
          <a:p>
            <a:pPr lvl="1"/>
            <a:r>
              <a:rPr lang="en-US">
                <a:solidFill>
                  <a:srgbClr val="FF3300"/>
                </a:solidFill>
              </a:rPr>
              <a:t>fflush, fseek, freopen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Abstraction between hardware and programmer</a:t>
            </a:r>
          </a:p>
          <a:p>
            <a:r>
              <a:rPr lang="en-US" dirty="0" smtClean="0"/>
              <a:t>Actual device providing I/O is file</a:t>
            </a:r>
          </a:p>
          <a:p>
            <a:r>
              <a:rPr lang="en-US" dirty="0" smtClean="0"/>
              <a:t>Stream is a logical interface to a file</a:t>
            </a:r>
          </a:p>
          <a:p>
            <a:r>
              <a:rPr lang="en-US" dirty="0" smtClean="0"/>
              <a:t>When a C program started operating system opens three files and associated streams</a:t>
            </a:r>
          </a:p>
          <a:p>
            <a:pPr lvl="1"/>
            <a:r>
              <a:rPr lang="en-US" dirty="0" smtClean="0"/>
              <a:t>Standard input: </a:t>
            </a:r>
            <a:r>
              <a:rPr lang="en-US" dirty="0" err="1" smtClean="0"/>
              <a:t>stdin</a:t>
            </a:r>
            <a:endParaRPr lang="en-US" dirty="0" smtClean="0"/>
          </a:p>
          <a:p>
            <a:pPr lvl="1"/>
            <a:r>
              <a:rPr lang="en-US" dirty="0" smtClean="0"/>
              <a:t>Standard output: </a:t>
            </a:r>
            <a:r>
              <a:rPr lang="en-US" dirty="0" err="1" smtClean="0"/>
              <a:t>stdout</a:t>
            </a:r>
            <a:endParaRPr lang="en-US" dirty="0" smtClean="0"/>
          </a:p>
          <a:p>
            <a:pPr lvl="1"/>
            <a:r>
              <a:rPr lang="en-US" dirty="0" smtClean="0"/>
              <a:t>Standard error: </a:t>
            </a:r>
            <a:r>
              <a:rPr lang="en-US" dirty="0" err="1" smtClean="0"/>
              <a:t>stderr</a:t>
            </a:r>
            <a:endParaRPr lang="en-US" dirty="0" smtClean="0"/>
          </a:p>
          <a:p>
            <a:pPr lvl="1"/>
            <a:r>
              <a:rPr lang="en-US" dirty="0" smtClean="0"/>
              <a:t>Declared in </a:t>
            </a:r>
            <a:r>
              <a:rPr lang="en-US" b="1" dirty="0" err="1" smtClean="0"/>
              <a:t>stdio.h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 File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FILE *</a:t>
            </a:r>
            <a:r>
              <a:rPr lang="en-US" dirty="0" err="1"/>
              <a:t>fopen</a:t>
            </a:r>
            <a:r>
              <a:rPr lang="en-US" dirty="0"/>
              <a:t> (char *filename, char *mode);</a:t>
            </a:r>
          </a:p>
          <a:p>
            <a:r>
              <a:rPr lang="en-US" dirty="0" err="1"/>
              <a:t>Stdio.h</a:t>
            </a:r>
            <a:endParaRPr lang="en-US" dirty="0"/>
          </a:p>
          <a:p>
            <a:r>
              <a:rPr lang="en-US" dirty="0"/>
              <a:t>Filename</a:t>
            </a:r>
          </a:p>
          <a:p>
            <a:pPr lvl="1"/>
            <a:r>
              <a:rPr lang="en-US" dirty="0"/>
              <a:t>path</a:t>
            </a:r>
          </a:p>
          <a:p>
            <a:r>
              <a:rPr lang="en-US" dirty="0"/>
              <a:t>Mode</a:t>
            </a:r>
          </a:p>
          <a:p>
            <a:pPr lvl="1"/>
            <a:r>
              <a:rPr lang="en-US" dirty="0"/>
              <a:t>“r”, “w”, “a”, “</a:t>
            </a:r>
            <a:r>
              <a:rPr lang="en-US" dirty="0" err="1"/>
              <a:t>rb</a:t>
            </a:r>
            <a:r>
              <a:rPr lang="en-US" dirty="0"/>
              <a:t>”, “</a:t>
            </a:r>
            <a:r>
              <a:rPr lang="en-US" dirty="0" err="1"/>
              <a:t>ab</a:t>
            </a:r>
            <a:r>
              <a:rPr lang="en-US" dirty="0"/>
              <a:t>”, “r+”</a:t>
            </a:r>
          </a:p>
          <a:p>
            <a:pPr lvl="1"/>
            <a:r>
              <a:rPr lang="en-US" dirty="0"/>
              <a:t>Consequence of those </a:t>
            </a:r>
            <a:r>
              <a:rPr lang="en-US" dirty="0" smtClean="0"/>
              <a:t>modes</a:t>
            </a:r>
          </a:p>
          <a:p>
            <a:r>
              <a:rPr lang="en-US" dirty="0" smtClean="0"/>
              <a:t>Returns a pointer to the opened file</a:t>
            </a:r>
          </a:p>
          <a:p>
            <a:r>
              <a:rPr lang="en-US" dirty="0" smtClean="0"/>
              <a:t>If fails returns NULL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mode ("r")</a:t>
            </a:r>
            <a:endParaRPr lang="en-US" dirty="0" smtClean="0"/>
          </a:p>
          <a:p>
            <a:pPr lvl="1"/>
            <a:r>
              <a:rPr lang="en-US" dirty="0" smtClean="0"/>
              <a:t>if file is unavailable error</a:t>
            </a:r>
          </a:p>
          <a:p>
            <a:r>
              <a:rPr lang="en-US" dirty="0"/>
              <a:t>Write mode </a:t>
            </a:r>
            <a:r>
              <a:rPr lang="en-US" dirty="0" smtClean="0"/>
              <a:t>(“w")</a:t>
            </a:r>
          </a:p>
          <a:p>
            <a:pPr lvl="1"/>
            <a:r>
              <a:rPr lang="en-US" dirty="0" smtClean="0"/>
              <a:t>if file is unavailable created</a:t>
            </a:r>
          </a:p>
          <a:p>
            <a:r>
              <a:rPr lang="en-US" dirty="0"/>
              <a:t>Append mode </a:t>
            </a:r>
            <a:r>
              <a:rPr lang="en-US" dirty="0" smtClean="0"/>
              <a:t>(“a")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file is unavailable created</a:t>
            </a:r>
          </a:p>
          <a:p>
            <a:pPr marL="32004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11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a File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/>
              <a:t>fclose</a:t>
            </a:r>
            <a:r>
              <a:rPr lang="en-US" dirty="0"/>
              <a:t> (FILE *</a:t>
            </a:r>
            <a:r>
              <a:rPr lang="en-US" dirty="0" err="1"/>
              <a:t>fp</a:t>
            </a:r>
            <a:r>
              <a:rPr lang="en-US" dirty="0"/>
              <a:t>);</a:t>
            </a:r>
          </a:p>
          <a:p>
            <a:r>
              <a:rPr lang="en-US" dirty="0"/>
              <a:t>In order to improve efficiency most file system write data to disk one sector at a time</a:t>
            </a:r>
          </a:p>
          <a:p>
            <a:r>
              <a:rPr lang="en-US" dirty="0" err="1" smtClean="0"/>
              <a:t>fclose</a:t>
            </a:r>
            <a:r>
              <a:rPr lang="en-US" dirty="0" smtClean="0"/>
              <a:t> </a:t>
            </a:r>
            <a:r>
              <a:rPr lang="en-US" dirty="0"/>
              <a:t>flushes the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a Character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err="1" smtClean="0"/>
              <a:t>fgetc</a:t>
            </a:r>
            <a:r>
              <a:rPr lang="en-US" dirty="0" smtClean="0"/>
              <a:t>(</a:t>
            </a:r>
            <a:r>
              <a:rPr lang="en-US" dirty="0" err="1" smtClean="0"/>
              <a:t>stdin</a:t>
            </a:r>
            <a:r>
              <a:rPr lang="en-US" dirty="0" smtClean="0"/>
              <a:t>) same as </a:t>
            </a:r>
            <a:r>
              <a:rPr lang="en-US" dirty="0" err="1" smtClean="0"/>
              <a:t>getchar</a:t>
            </a:r>
            <a:r>
              <a:rPr lang="en-US" dirty="0" smtClean="0"/>
              <a:t>()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err="1" smtClean="0"/>
              <a:t>fputc</a:t>
            </a:r>
            <a:r>
              <a:rPr lang="en-US" dirty="0" smtClean="0"/>
              <a:t>(‘a’, </a:t>
            </a:r>
            <a:r>
              <a:rPr lang="en-US" dirty="0" err="1" smtClean="0"/>
              <a:t>stdout</a:t>
            </a:r>
            <a:r>
              <a:rPr lang="en-US" dirty="0" smtClean="0"/>
              <a:t>) </a:t>
            </a:r>
            <a:r>
              <a:rPr lang="en-US" dirty="0"/>
              <a:t>same as </a:t>
            </a:r>
            <a:r>
              <a:rPr lang="en-US" dirty="0" err="1" smtClean="0"/>
              <a:t>putchar</a:t>
            </a:r>
            <a:r>
              <a:rPr lang="en-US" dirty="0" smtClean="0"/>
              <a:t>(‘a’)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An </a:t>
            </a:r>
            <a:r>
              <a:rPr lang="en-US" sz="3800" dirty="0" smtClean="0"/>
              <a:t>example</a:t>
            </a:r>
            <a:endParaRPr lang="en-US" sz="38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reading a text file and displaying it in the screen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FILE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while (!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)){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File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Returns non zero if </a:t>
            </a:r>
            <a:r>
              <a:rPr lang="en-US" dirty="0" err="1" smtClean="0"/>
              <a:t>fp</a:t>
            </a:r>
            <a:r>
              <a:rPr lang="en-US" dirty="0" smtClean="0"/>
              <a:t> reached end of file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ferror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23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and reading strings and others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num,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10541</TotalTime>
  <Words>470</Words>
  <Application>Microsoft Office PowerPoint</Application>
  <PresentationFormat>A4 Paper (210x297 mm)</PresentationFormat>
  <Paragraphs>140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File</vt:lpstr>
      <vt:lpstr>Stream</vt:lpstr>
      <vt:lpstr>Open a File</vt:lpstr>
      <vt:lpstr>Mode</vt:lpstr>
      <vt:lpstr>Close a File</vt:lpstr>
      <vt:lpstr>Read/Write a Character</vt:lpstr>
      <vt:lpstr>An example</vt:lpstr>
      <vt:lpstr>End of File</vt:lpstr>
      <vt:lpstr>Writing and reading strings and others</vt:lpstr>
      <vt:lpstr>Write (fputs)</vt:lpstr>
      <vt:lpstr>Read (fgets)</vt:lpstr>
      <vt:lpstr>Writing and reading strings and others</vt:lpstr>
      <vt:lpstr>fprintf &amp; fscanf</vt:lpstr>
      <vt:lpstr>File Operations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940</cp:revision>
  <dcterms:created xsi:type="dcterms:W3CDTF">2006-08-16T00:00:00Z</dcterms:created>
  <dcterms:modified xsi:type="dcterms:W3CDTF">2015-06-21T13:56:59Z</dcterms:modified>
</cp:coreProperties>
</file>