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handoutMasterIdLst>
    <p:handoutMasterId r:id="rId37"/>
  </p:handoutMasterIdLst>
  <p:sldIdLst>
    <p:sldId id="256" r:id="rId2"/>
    <p:sldId id="301" r:id="rId3"/>
    <p:sldId id="307" r:id="rId4"/>
    <p:sldId id="304" r:id="rId5"/>
    <p:sldId id="305" r:id="rId6"/>
    <p:sldId id="316" r:id="rId7"/>
    <p:sldId id="306" r:id="rId8"/>
    <p:sldId id="309" r:id="rId9"/>
    <p:sldId id="310" r:id="rId10"/>
    <p:sldId id="311" r:id="rId11"/>
    <p:sldId id="313" r:id="rId12"/>
    <p:sldId id="314" r:id="rId13"/>
    <p:sldId id="319" r:id="rId14"/>
    <p:sldId id="315" r:id="rId15"/>
    <p:sldId id="317" r:id="rId16"/>
    <p:sldId id="318" r:id="rId17"/>
    <p:sldId id="320" r:id="rId18"/>
    <p:sldId id="322" r:id="rId19"/>
    <p:sldId id="321" r:id="rId20"/>
    <p:sldId id="324" r:id="rId21"/>
    <p:sldId id="323" r:id="rId22"/>
    <p:sldId id="325" r:id="rId23"/>
    <p:sldId id="303" r:id="rId24"/>
    <p:sldId id="328" r:id="rId25"/>
    <p:sldId id="327" r:id="rId26"/>
    <p:sldId id="329" r:id="rId27"/>
    <p:sldId id="331" r:id="rId28"/>
    <p:sldId id="330" r:id="rId29"/>
    <p:sldId id="333" r:id="rId30"/>
    <p:sldId id="334" r:id="rId31"/>
    <p:sldId id="335" r:id="rId32"/>
    <p:sldId id="336" r:id="rId33"/>
    <p:sldId id="337" r:id="rId34"/>
    <p:sldId id="338" r:id="rId35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50" autoAdjust="0"/>
    <p:restoredTop sz="94660"/>
  </p:normalViewPr>
  <p:slideViewPr>
    <p:cSldViewPr>
      <p:cViewPr>
        <p:scale>
          <a:sx n="70" d="100"/>
          <a:sy n="70" d="100"/>
        </p:scale>
        <p:origin x="-252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</a:t>
            </a:r>
          </a:p>
          <a:p>
            <a:r>
              <a:rPr lang="en-US" dirty="0" smtClean="0"/>
              <a:t>Reference: </a:t>
            </a:r>
            <a:r>
              <a:rPr lang="en-US" dirty="0" smtClean="0"/>
              <a:t>2.1, 2.2, 2.4, </a:t>
            </a:r>
            <a:r>
              <a:rPr lang="en-US" dirty="0" smtClean="0"/>
              <a:t>3.1-3.3, 4.2, 4.3, 5.1, 5.2</a:t>
            </a:r>
          </a:p>
          <a:p>
            <a:r>
              <a:rPr lang="en-US" dirty="0" smtClean="0"/>
              <a:t>Date:</a:t>
            </a:r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Complement of a constructor</a:t>
            </a:r>
          </a:p>
          <a:p>
            <a:r>
              <a:rPr lang="en-US" dirty="0" smtClean="0"/>
              <a:t>Function called automatically when the object is destroyed</a:t>
            </a:r>
          </a:p>
          <a:p>
            <a:pPr lvl="1"/>
            <a:r>
              <a:rPr lang="en-US" dirty="0" smtClean="0"/>
              <a:t>Local object destroyed when goes out of scope</a:t>
            </a:r>
          </a:p>
          <a:p>
            <a:pPr lvl="1"/>
            <a:r>
              <a:rPr lang="en-US" dirty="0" smtClean="0"/>
              <a:t>Global object destroyed when program ends</a:t>
            </a:r>
          </a:p>
          <a:p>
            <a:r>
              <a:rPr lang="en-US" dirty="0" smtClean="0"/>
              <a:t>Function name is the name of the function preceded by ~</a:t>
            </a:r>
          </a:p>
          <a:p>
            <a:r>
              <a:rPr lang="en-US" dirty="0" smtClean="0"/>
              <a:t>Can not take parameters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9248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953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a=10;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destructor\n";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48600" y="4800600"/>
            <a:ext cx="13734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/>
              <a:t>In constructor</a:t>
            </a:r>
          </a:p>
          <a:p>
            <a:r>
              <a:rPr lang="en-US" dirty="0"/>
              <a:t>10</a:t>
            </a:r>
          </a:p>
          <a:p>
            <a:r>
              <a:rPr lang="en-US" dirty="0"/>
              <a:t>In </a:t>
            </a:r>
            <a:r>
              <a:rPr lang="en-US" dirty="0" smtClean="0"/>
              <a:t>destructor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85075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637087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destructor\n";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(4);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6463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Parameterized Constructor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default constructor is not available following statement will cause error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3108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1313" y="1447800"/>
            <a:ext cx="4560887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a=x;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(41);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p=&amp;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p-&gt;show();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215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Assignment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49530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b=y;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show()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&lt;&lt;a&lt;&lt;" "&lt;&lt;b&lt;&lt;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5996940" y="1447800"/>
            <a:ext cx="406146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ob1(4, 1), ob2;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ob2=ob1;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ob2.show();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ob2.set_a(5);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ob2.show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ob1.show();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58200" y="5334000"/>
            <a:ext cx="962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4 </a:t>
            </a:r>
            <a:r>
              <a:rPr lang="en-US" dirty="0"/>
              <a:t>1</a:t>
            </a:r>
          </a:p>
          <a:p>
            <a:r>
              <a:rPr lang="en-US" dirty="0"/>
              <a:t>5 1</a:t>
            </a:r>
          </a:p>
          <a:p>
            <a:r>
              <a:rPr lang="en-US" dirty="0"/>
              <a:t>4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6428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Assignment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object can be assigned to other if both are of same type</a:t>
            </a:r>
          </a:p>
          <a:p>
            <a:r>
              <a:rPr lang="en-US" dirty="0" smtClean="0"/>
              <a:t>Bitwise copy of members variables are done</a:t>
            </a:r>
          </a:p>
          <a:p>
            <a:r>
              <a:rPr lang="en-US" dirty="0" smtClean="0"/>
              <a:t>The two objects will remain completely separate</a:t>
            </a:r>
            <a:endParaRPr lang="en-US" dirty="0"/>
          </a:p>
          <a:p>
            <a:r>
              <a:rPr lang="en-US" dirty="0"/>
              <a:t>It is not sufficient that the object types are physically similar</a:t>
            </a:r>
          </a:p>
          <a:p>
            <a:r>
              <a:rPr lang="en-US" dirty="0" smtClean="0"/>
              <a:t>Type name should be similar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13042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Assignment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myclass1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b=y;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myclass2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b=y;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myclass1 ob1;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myclass2 ob2;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ob2=ob1;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2032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Objects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Objects can be arrayed</a:t>
            </a:r>
          </a:p>
          <a:p>
            <a:r>
              <a:rPr lang="en-US" dirty="0" smtClean="0"/>
              <a:t>Array objects can be initialized if constructor available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4280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4267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b=y;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447800"/>
            <a:ext cx="49530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&lt;&lt;a&lt;&lt;" "&lt;&lt;b&lt;&lt;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[4];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[i].set(i, i+1);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[i].show();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4752875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0 1</a:t>
            </a:r>
          </a:p>
          <a:p>
            <a:r>
              <a:rPr lang="en-US" dirty="0"/>
              <a:t>1 2</a:t>
            </a:r>
          </a:p>
          <a:p>
            <a:r>
              <a:rPr lang="en-US" dirty="0"/>
              <a:t>2 3</a:t>
            </a:r>
          </a:p>
          <a:p>
            <a:r>
              <a:rPr lang="en-US" dirty="0"/>
              <a:t>3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2032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class</a:t>
            </a:r>
            <a:r>
              <a:rPr lang="en-US" dirty="0" smtClean="0"/>
              <a:t>: keyword</a:t>
            </a:r>
          </a:p>
          <a:p>
            <a:r>
              <a:rPr lang="en-US" dirty="0" smtClean="0"/>
              <a:t>Declaration similar to structure</a:t>
            </a:r>
          </a:p>
          <a:p>
            <a:r>
              <a:rPr lang="en-US" dirty="0" smtClean="0"/>
              <a:t>General form</a:t>
            </a:r>
          </a:p>
          <a:p>
            <a:pPr marL="0" indent="0">
              <a:buNone/>
            </a:pPr>
            <a:r>
              <a:rPr lang="en-US" dirty="0" smtClean="0"/>
              <a:t>class class-name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//private function and variables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//public function and variables</a:t>
            </a:r>
          </a:p>
          <a:p>
            <a:pPr marL="0" indent="0">
              <a:buNone/>
            </a:pPr>
            <a:r>
              <a:rPr lang="en-US" dirty="0" smtClean="0"/>
              <a:t>} object-list;</a:t>
            </a:r>
          </a:p>
          <a:p>
            <a:r>
              <a:rPr lang="en-US" i="1" dirty="0" smtClean="0"/>
              <a:t>object-list</a:t>
            </a:r>
            <a:r>
              <a:rPr lang="en-US" dirty="0" smtClean="0"/>
              <a:t> is optional</a:t>
            </a:r>
          </a:p>
          <a:p>
            <a:r>
              <a:rPr lang="en-US" dirty="0" smtClean="0"/>
              <a:t>Member: functions and variables declared inside a class</a:t>
            </a:r>
          </a:p>
          <a:p>
            <a:r>
              <a:rPr lang="en-US" dirty="0" smtClean="0"/>
              <a:t>By default members are private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3095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332287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]={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(2),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[i].show();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48600" y="4572000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1</a:t>
            </a:r>
            <a:endParaRPr lang="en-US" dirty="0"/>
          </a:p>
          <a:p>
            <a:r>
              <a:rPr lang="en-US" dirty="0" smtClean="0"/>
              <a:t>2</a:t>
            </a:r>
            <a:endParaRPr lang="en-US" dirty="0"/>
          </a:p>
          <a:p>
            <a:r>
              <a:rPr lang="en-US" dirty="0" smtClean="0"/>
              <a:t>3</a:t>
            </a:r>
            <a:endParaRPr lang="en-US" dirty="0"/>
          </a:p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3504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4267200" cy="4572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26340" y="1447800"/>
            <a:ext cx="5655860" cy="4572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[4]={-1,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3, 4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[i].show();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48600" y="4572000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-1</a:t>
            </a:r>
          </a:p>
          <a:p>
            <a:r>
              <a:rPr lang="en-US" dirty="0" smtClean="0"/>
              <a:t>2</a:t>
            </a:r>
            <a:endParaRPr lang="en-US" dirty="0"/>
          </a:p>
          <a:p>
            <a:r>
              <a:rPr lang="en-US" dirty="0"/>
              <a:t>-3</a:t>
            </a:r>
          </a:p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4295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4724400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b=y;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86401" y="1447800"/>
            <a:ext cx="4419599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[4]={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(1, 3),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4),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(3, 5),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(4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8)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9210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an object pointer is incremented it points to the next object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6119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4724400" cy="4724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b=y;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&lt;&lt;a&lt;&lt;" "&lt;&lt;b&lt;&lt;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5029200" cy="4724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[4]={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(1,3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(2,4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(3,5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(4,8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p-&gt;show();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p++;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86800" y="4876800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1 </a:t>
            </a:r>
            <a:r>
              <a:rPr lang="en-US" dirty="0"/>
              <a:t>3</a:t>
            </a:r>
          </a:p>
          <a:p>
            <a:r>
              <a:rPr lang="en-US" dirty="0"/>
              <a:t>2 4</a:t>
            </a:r>
          </a:p>
          <a:p>
            <a:r>
              <a:rPr lang="en-US" dirty="0"/>
              <a:t>3 5</a:t>
            </a:r>
          </a:p>
          <a:p>
            <a:r>
              <a:rPr lang="en-US" dirty="0"/>
              <a:t>4 </a:t>
            </a: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3087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special pointer</a:t>
            </a:r>
          </a:p>
          <a:p>
            <a:r>
              <a:rPr lang="en-US" dirty="0" smtClean="0"/>
              <a:t>Automatically passed to any member function when it is called</a:t>
            </a:r>
          </a:p>
          <a:p>
            <a:r>
              <a:rPr lang="en-US" dirty="0" smtClean="0"/>
              <a:t>Pointer to the object that generates the call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83051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5029200" cy="4572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this-&gt;b=b;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&lt;&lt;this-&gt;a&lt;&lt;"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this-&gt;b&lt;&lt;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447800"/>
            <a:ext cx="5018088" cy="4572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[4]={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(1,3),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(2,4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(3,5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(4,8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p-&gt;show();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p++;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86800" y="4876800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1 </a:t>
            </a:r>
            <a:r>
              <a:rPr lang="en-US" dirty="0"/>
              <a:t>3</a:t>
            </a:r>
          </a:p>
          <a:p>
            <a:r>
              <a:rPr lang="en-US" dirty="0"/>
              <a:t>2 4</a:t>
            </a:r>
          </a:p>
          <a:p>
            <a:r>
              <a:rPr lang="en-US" dirty="0"/>
              <a:t>3 5</a:t>
            </a:r>
          </a:p>
          <a:p>
            <a:r>
              <a:rPr lang="en-US" dirty="0"/>
              <a:t>4 </a:t>
            </a: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5552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</a:t>
            </a:r>
            <a:r>
              <a:rPr lang="en-US" dirty="0"/>
              <a:t>as parameter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6172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3712" y="1447800"/>
            <a:ext cx="43322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id()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&lt;&lt;"Received "&lt;&lt;o.id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53400" y="5105400"/>
            <a:ext cx="14375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Constructing </a:t>
            </a:r>
            <a:r>
              <a:rPr lang="en-US" dirty="0"/>
              <a:t>1</a:t>
            </a:r>
          </a:p>
          <a:p>
            <a:r>
              <a:rPr lang="en-US" dirty="0"/>
              <a:t>Received </a:t>
            </a:r>
            <a:r>
              <a:rPr lang="en-US" dirty="0" smtClean="0"/>
              <a:t>1</a:t>
            </a:r>
          </a:p>
          <a:p>
            <a:r>
              <a:rPr lang="en-US" dirty="0" smtClean="0"/>
              <a:t>Destructing </a:t>
            </a:r>
            <a:r>
              <a:rPr lang="en-US" dirty="0"/>
              <a:t>1</a:t>
            </a:r>
          </a:p>
          <a:p>
            <a:r>
              <a:rPr lang="en-US" dirty="0"/>
              <a:t>Destructing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3554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 parameter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Parameter object is passed by value</a:t>
            </a:r>
          </a:p>
          <a:p>
            <a:r>
              <a:rPr lang="en-US" dirty="0" smtClean="0"/>
              <a:t>Bitwise copy of the argument made</a:t>
            </a:r>
          </a:p>
          <a:p>
            <a:r>
              <a:rPr lang="en-US" dirty="0" smtClean="0"/>
              <a:t>When copy of a object made constructor is not called (like assignment)</a:t>
            </a:r>
          </a:p>
          <a:p>
            <a:r>
              <a:rPr lang="en-US" dirty="0" smtClean="0"/>
              <a:t>When the function terminates the copy is destroyed</a:t>
            </a:r>
          </a:p>
          <a:p>
            <a:r>
              <a:rPr lang="en-US" dirty="0" smtClean="0"/>
              <a:t>When the copy is destroyed the destructor is called</a:t>
            </a:r>
          </a:p>
          <a:p>
            <a:r>
              <a:rPr lang="en-US" dirty="0" smtClean="0"/>
              <a:t>Changes to the object inside function do not effect the object</a:t>
            </a:r>
          </a:p>
          <a:p>
            <a:r>
              <a:rPr lang="en-US" dirty="0" smtClean="0"/>
              <a:t>Address of the object can be passed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85818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pointer </a:t>
            </a:r>
            <a:r>
              <a:rPr lang="en-US" dirty="0"/>
              <a:t>as parameter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6172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3712" y="1447800"/>
            <a:ext cx="43322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id(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this-&gt;a=a;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o.id(5);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0" y="5181600"/>
            <a:ext cx="1437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Constructing 1</a:t>
            </a:r>
          </a:p>
          <a:p>
            <a:r>
              <a:rPr lang="en-US" dirty="0"/>
              <a:t>Destructing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Destructing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966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&amp; Object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Declaration: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32004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lvl="1"/>
            <a:r>
              <a:rPr lang="en-US" dirty="0" smtClean="0"/>
              <a:t>Defines new type, no storage created</a:t>
            </a:r>
          </a:p>
          <a:p>
            <a:r>
              <a:rPr lang="en-US" dirty="0" smtClean="0"/>
              <a:t>Object declaration:</a:t>
            </a:r>
          </a:p>
          <a:p>
            <a:pPr lvl="1"/>
            <a:r>
              <a:rPr lang="en-US" dirty="0" err="1" smtClean="0"/>
              <a:t>myclass</a:t>
            </a:r>
            <a:r>
              <a:rPr lang="en-US" dirty="0" smtClean="0"/>
              <a:t> ob1, ob2;</a:t>
            </a:r>
          </a:p>
          <a:p>
            <a:pPr lvl="1"/>
            <a:r>
              <a:rPr lang="en-US" dirty="0" smtClean="0"/>
              <a:t>Storage created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344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pointer </a:t>
            </a:r>
            <a:r>
              <a:rPr lang="en-US" dirty="0"/>
              <a:t>as parameter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6172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3712" y="1447800"/>
            <a:ext cx="43322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id(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this-&gt;a=a;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o-&gt;id(5);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01000" y="5410200"/>
            <a:ext cx="14375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Constructing </a:t>
            </a:r>
            <a:r>
              <a:rPr lang="en-US" dirty="0" smtClean="0"/>
              <a:t>1</a:t>
            </a:r>
            <a:endParaRPr lang="en-US" dirty="0"/>
          </a:p>
          <a:p>
            <a:r>
              <a:rPr lang="en-US" dirty="0"/>
              <a:t>Destructing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10781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Object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be returned using normal </a:t>
            </a:r>
            <a:r>
              <a:rPr lang="en-US" b="1" dirty="0" smtClean="0"/>
              <a:t>return </a:t>
            </a:r>
            <a:r>
              <a:rPr lang="en-US" dirty="0" smtClean="0"/>
              <a:t>statement</a:t>
            </a:r>
          </a:p>
          <a:p>
            <a:r>
              <a:rPr lang="en-US" dirty="0" smtClean="0"/>
              <a:t>When an object is returned from a function a temporary object is created automatically  which holds the return value</a:t>
            </a:r>
          </a:p>
          <a:p>
            <a:r>
              <a:rPr lang="en-US" dirty="0" smtClean="0"/>
              <a:t>After the value has been returned the object is destroyed</a:t>
            </a:r>
          </a:p>
          <a:p>
            <a:r>
              <a:rPr lang="en-US" dirty="0" smtClean="0"/>
              <a:t>Careful if the object contains destructor function which frees memory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92817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61722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&lt;&lt;"Constructing\n";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seta(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this-&gt;a=a;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943600" y="1447800"/>
            <a:ext cx="3798887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&gt;&gt;x;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o.seta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o;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=f();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58200" y="4343400"/>
            <a:ext cx="133017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Constructing</a:t>
            </a:r>
          </a:p>
          <a:p>
            <a:r>
              <a:rPr lang="en-US" dirty="0"/>
              <a:t>3</a:t>
            </a:r>
          </a:p>
          <a:p>
            <a:r>
              <a:rPr lang="en-US" dirty="0"/>
              <a:t>Constructing</a:t>
            </a:r>
          </a:p>
          <a:p>
            <a:r>
              <a:rPr lang="en-US" dirty="0"/>
              <a:t>Destructing 3</a:t>
            </a:r>
          </a:p>
          <a:p>
            <a:r>
              <a:rPr lang="en-US" dirty="0"/>
              <a:t>Destructing </a:t>
            </a:r>
            <a:r>
              <a:rPr lang="en-US" dirty="0" smtClean="0"/>
              <a:t>3</a:t>
            </a:r>
            <a:endParaRPr lang="en-US" dirty="0"/>
          </a:p>
          <a:p>
            <a:r>
              <a:rPr lang="en-US" dirty="0"/>
              <a:t>Destructing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9435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6172200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&lt;&lt;"Constructing\n";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if(a)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delete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seta(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this-&gt;a=new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(a);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943600" y="1447800"/>
            <a:ext cx="3798887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&gt;&gt;x;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o.seta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o;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=f();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5600" y="5029200"/>
            <a:ext cx="24607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Constructing</a:t>
            </a:r>
          </a:p>
          <a:p>
            <a:r>
              <a:rPr lang="en-US" dirty="0" smtClean="0"/>
              <a:t>0 //input</a:t>
            </a:r>
            <a:endParaRPr lang="en-US" dirty="0"/>
          </a:p>
          <a:p>
            <a:r>
              <a:rPr lang="en-US" dirty="0"/>
              <a:t>Constructing</a:t>
            </a:r>
          </a:p>
          <a:p>
            <a:r>
              <a:rPr lang="en-US" dirty="0" smtClean="0"/>
              <a:t>Destructing 00491D20</a:t>
            </a:r>
          </a:p>
          <a:p>
            <a:r>
              <a:rPr lang="en-US" b="1" dirty="0" smtClean="0"/>
              <a:t>The program will crash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5714698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 (sec 5.2)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=5;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Error: cannot access private member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6895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public</a:t>
            </a:r>
            <a:r>
              <a:rPr lang="en-US" dirty="0"/>
              <a:t> </a:t>
            </a:r>
            <a:r>
              <a:rPr lang="en-US" dirty="0" smtClean="0"/>
              <a:t>keyword used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4301173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2567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&amp; Private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public</a:t>
            </a:r>
            <a:r>
              <a:rPr lang="en-US" dirty="0"/>
              <a:t> </a:t>
            </a:r>
            <a:r>
              <a:rPr lang="en-US" dirty="0" smtClean="0"/>
              <a:t>keyword used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private: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4453573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9447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Function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form:</a:t>
            </a:r>
          </a:p>
          <a:p>
            <a:pPr marL="0" indent="0">
              <a:buNone/>
            </a:pPr>
            <a:r>
              <a:rPr lang="en-US" dirty="0" smtClean="0"/>
              <a:t>ret-type class-name::</a:t>
            </a:r>
            <a:r>
              <a:rPr lang="en-US" dirty="0" err="1" smtClean="0"/>
              <a:t>func</a:t>
            </a:r>
            <a:r>
              <a:rPr lang="en-US" dirty="0" smtClean="0"/>
              <a:t>-name(parameter-list)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//function body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585509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called automatically each time a object is created</a:t>
            </a:r>
          </a:p>
          <a:p>
            <a:pPr lvl="1"/>
            <a:r>
              <a:rPr lang="en-US" dirty="0" smtClean="0"/>
              <a:t>Object created when the declaration statement for the object is executed</a:t>
            </a:r>
          </a:p>
          <a:p>
            <a:r>
              <a:rPr lang="en-US" dirty="0" smtClean="0"/>
              <a:t>Can be used for initialization</a:t>
            </a:r>
          </a:p>
          <a:p>
            <a:r>
              <a:rPr lang="en-US" dirty="0" smtClean="0"/>
              <a:t>Has the same name as the class name</a:t>
            </a:r>
          </a:p>
          <a:p>
            <a:r>
              <a:rPr lang="en-US" dirty="0" smtClean="0"/>
              <a:t>Has no return type</a:t>
            </a:r>
          </a:p>
          <a:p>
            <a:pPr lvl="1"/>
            <a:r>
              <a:rPr lang="en-US" dirty="0" smtClean="0"/>
              <a:t>Illegal to have return type</a:t>
            </a:r>
          </a:p>
          <a:p>
            <a:r>
              <a:rPr lang="en-US" dirty="0" smtClean="0"/>
              <a:t>Default constructor</a:t>
            </a:r>
          </a:p>
        </p:txBody>
      </p:sp>
    </p:spTree>
    <p:extLst>
      <p:ext uri="{BB962C8B-B14F-4D97-AF65-F5344CB8AC3E}">
        <p14:creationId xmlns="" xmlns:p14="http://schemas.microsoft.com/office/powerpoint/2010/main" val="233684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4061460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191000" y="1447800"/>
            <a:ext cx="6324600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a=10;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01000" y="3200400"/>
            <a:ext cx="1373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</a:t>
            </a:r>
            <a:r>
              <a:rPr lang="en-US" dirty="0"/>
              <a:t>constructor</a:t>
            </a:r>
          </a:p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5883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11374</TotalTime>
  <Words>833</Words>
  <Application>Microsoft Office PowerPoint</Application>
  <PresentationFormat>A4 Paper (210x297 mm)</PresentationFormat>
  <Paragraphs>710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Equity</vt:lpstr>
      <vt:lpstr>Class</vt:lpstr>
      <vt:lpstr>Class  </vt:lpstr>
      <vt:lpstr>Class &amp; Object Declaration</vt:lpstr>
      <vt:lpstr>Private Member</vt:lpstr>
      <vt:lpstr>Public Member</vt:lpstr>
      <vt:lpstr>Public &amp; Private Member</vt:lpstr>
      <vt:lpstr>Member Function</vt:lpstr>
      <vt:lpstr>Constructor</vt:lpstr>
      <vt:lpstr>Constructor</vt:lpstr>
      <vt:lpstr>Destructor</vt:lpstr>
      <vt:lpstr>Destructor</vt:lpstr>
      <vt:lpstr>Parameterized Constructor</vt:lpstr>
      <vt:lpstr>Parameterized Constructor</vt:lpstr>
      <vt:lpstr>Object Pointers</vt:lpstr>
      <vt:lpstr>Object Assignment</vt:lpstr>
      <vt:lpstr>Object Assignment</vt:lpstr>
      <vt:lpstr>Object Assignment</vt:lpstr>
      <vt:lpstr>Arrays of Objects</vt:lpstr>
      <vt:lpstr>Arrays of Objects</vt:lpstr>
      <vt:lpstr>Arrays of Objects</vt:lpstr>
      <vt:lpstr>Arrays of Objects</vt:lpstr>
      <vt:lpstr>Arrays of Objects</vt:lpstr>
      <vt:lpstr>Object Pointer</vt:lpstr>
      <vt:lpstr>Object Pointer</vt:lpstr>
      <vt:lpstr>THIS Pointer</vt:lpstr>
      <vt:lpstr>THIS Pointer</vt:lpstr>
      <vt:lpstr>Object as parameter</vt:lpstr>
      <vt:lpstr>Object as parameter</vt:lpstr>
      <vt:lpstr>Object pointer as parameter</vt:lpstr>
      <vt:lpstr>Object pointer as parameter</vt:lpstr>
      <vt:lpstr>Returning Object</vt:lpstr>
      <vt:lpstr>Returning Object</vt:lpstr>
      <vt:lpstr>Returning Object</vt:lpstr>
      <vt:lpstr>Copy Constructor (sec 5.2)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1079</cp:revision>
  <dcterms:created xsi:type="dcterms:W3CDTF">2006-08-16T00:00:00Z</dcterms:created>
  <dcterms:modified xsi:type="dcterms:W3CDTF">2015-06-15T16:52:20Z</dcterms:modified>
</cp:coreProperties>
</file>