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301" r:id="rId3"/>
    <p:sldId id="302" r:id="rId4"/>
    <p:sldId id="303" r:id="rId5"/>
    <p:sldId id="304" r:id="rId6"/>
    <p:sldId id="306" r:id="rId7"/>
    <p:sldId id="305" r:id="rId8"/>
    <p:sldId id="307" r:id="rId9"/>
    <p:sldId id="308" r:id="rId10"/>
    <p:sldId id="311" r:id="rId11"/>
    <p:sldId id="309" r:id="rId12"/>
    <p:sldId id="310" r:id="rId13"/>
    <p:sldId id="312" r:id="rId14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21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519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Dynamic Memory Allocation in C++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in </a:t>
            </a:r>
            <a:r>
              <a:rPr lang="en-US" dirty="0" smtClean="0"/>
              <a:t>new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62940" y="1447800"/>
            <a:ext cx="4061460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this-&gt;b=b;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5410200" cy="54102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&lt;&lt;"destructing...\n";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(5, 6);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&lt;&lt;"a, b= "&lt;&lt;p-&gt;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()&lt;&lt;",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“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&lt;&lt;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p-&gt;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delete 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9929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using new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dimensional array</a:t>
            </a:r>
            <a:endParaRPr lang="en-US" dirty="0"/>
          </a:p>
          <a:p>
            <a:r>
              <a:rPr lang="en-US" dirty="0">
                <a:latin typeface="Courier New" pitchFamily="49" charset="0"/>
                <a:cs typeface="Courier New" pitchFamily="49" charset="0"/>
              </a:rPr>
              <a:t>p-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=new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type[size];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points to the first element of the array</a:t>
            </a:r>
          </a:p>
          <a:p>
            <a:r>
              <a:rPr lang="en-US" dirty="0" smtClean="0">
                <a:cs typeface="Courier New" pitchFamily="49" charset="0"/>
              </a:rPr>
              <a:t>Initialization is not possible</a:t>
            </a:r>
          </a:p>
          <a:p>
            <a:r>
              <a:rPr lang="en-US" dirty="0" smtClean="0">
                <a:cs typeface="Courier New" pitchFamily="49" charset="0"/>
              </a:rPr>
              <a:t>So need default constructor</a:t>
            </a:r>
            <a:endParaRPr lang="en-US" dirty="0"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0046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using delete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dimensional array</a:t>
            </a:r>
            <a:endParaRPr lang="en-US" dirty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delete[] 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/>
              <a:t>Calls destructor for each element of the array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52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using </a:t>
            </a:r>
            <a:r>
              <a:rPr lang="en-US" dirty="0" smtClean="0"/>
              <a:t>new </a:t>
            </a:r>
            <a:r>
              <a:rPr lang="en-US" smtClean="0"/>
              <a:t>&amp; delete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this-&gt;b=b;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&lt;&lt;"destructing...\n";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332287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[8];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 i&lt;8;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p[i].set(i, i+1);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delete[]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063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64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To allocate </a:t>
            </a:r>
            <a:r>
              <a:rPr lang="en-US" dirty="0" smtClean="0"/>
              <a:t>memory in C: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 smtClean="0"/>
              <a:t>C++ provides safer </a:t>
            </a:r>
            <a:r>
              <a:rPr lang="en-US" dirty="0" smtClean="0"/>
              <a:t>way</a:t>
            </a:r>
          </a:p>
          <a:p>
            <a:pPr lvl="1"/>
            <a:r>
              <a:rPr lang="en-US" dirty="0" smtClean="0"/>
              <a:t>Cast not needed</a:t>
            </a:r>
          </a:p>
          <a:p>
            <a:pPr lvl="1"/>
            <a:r>
              <a:rPr lang="en-US" b="1" dirty="0" err="1" smtClean="0"/>
              <a:t>sizeof</a:t>
            </a:r>
            <a:r>
              <a:rPr lang="en-US" dirty="0" smtClean="0"/>
              <a:t> is not </a:t>
            </a:r>
            <a:r>
              <a:rPr lang="en-US" dirty="0" smtClean="0"/>
              <a:t>needed</a:t>
            </a:r>
          </a:p>
          <a:p>
            <a:pPr lvl="1"/>
            <a:r>
              <a:rPr lang="en-US" dirty="0" err="1" smtClean="0"/>
              <a:t>cstdlib</a:t>
            </a:r>
            <a:r>
              <a:rPr lang="en-US" dirty="0" smtClean="0"/>
              <a:t> is not </a:t>
            </a:r>
            <a:r>
              <a:rPr lang="en-US" dirty="0" smtClean="0"/>
              <a:t>needed</a:t>
            </a:r>
            <a:endParaRPr lang="en-US" dirty="0" smtClean="0"/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=new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type;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/>
              <a:t> is a pointer of </a:t>
            </a:r>
            <a:r>
              <a:rPr lang="en-US" i="1" dirty="0" smtClean="0"/>
              <a:t>type</a:t>
            </a:r>
            <a:endParaRPr lang="en-US" dirty="0" smtClean="0"/>
          </a:p>
          <a:p>
            <a:r>
              <a:rPr lang="en-US" b="1" dirty="0" smtClean="0"/>
              <a:t>new </a:t>
            </a:r>
            <a:r>
              <a:rPr lang="en-US" dirty="0" smtClean="0"/>
              <a:t>returns a pointer of specified </a:t>
            </a:r>
            <a:r>
              <a:rPr lang="en-US" i="1" dirty="0" smtClean="0"/>
              <a:t>type </a:t>
            </a:r>
            <a:r>
              <a:rPr lang="en-US" dirty="0" smtClean="0"/>
              <a:t>to dynamically allocated memory that is large enough to hold an object of </a:t>
            </a:r>
            <a:r>
              <a:rPr lang="en-US" i="1" dirty="0" smtClean="0"/>
              <a:t>type</a:t>
            </a:r>
          </a:p>
          <a:p>
            <a:r>
              <a:rPr lang="en-US" dirty="0" smtClean="0"/>
              <a:t>If </a:t>
            </a:r>
            <a:r>
              <a:rPr lang="en-US" b="1" dirty="0" smtClean="0"/>
              <a:t>new </a:t>
            </a:r>
            <a:r>
              <a:rPr lang="en-US" dirty="0" smtClean="0"/>
              <a:t>fails, it returns</a:t>
            </a:r>
          </a:p>
          <a:p>
            <a:pPr lvl="1"/>
            <a:r>
              <a:rPr lang="en-US" dirty="0" smtClean="0"/>
              <a:t>NULL</a:t>
            </a:r>
          </a:p>
          <a:p>
            <a:pPr lvl="1"/>
            <a:r>
              <a:rPr lang="en-US" dirty="0" smtClean="0"/>
              <a:t>Exception</a:t>
            </a:r>
          </a:p>
          <a:p>
            <a:r>
              <a:rPr lang="en-US" u="sng" dirty="0" smtClean="0"/>
              <a:t>Can </a:t>
            </a:r>
            <a:r>
              <a:rPr lang="en-US" u="sng" dirty="0" smtClean="0"/>
              <a:t>be overloaded</a:t>
            </a:r>
          </a:p>
        </p:txBody>
      </p:sp>
    </p:spTree>
    <p:extLst>
      <p:ext uri="{BB962C8B-B14F-4D97-AF65-F5344CB8AC3E}">
        <p14:creationId xmlns="" xmlns:p14="http://schemas.microsoft.com/office/powerpoint/2010/main" val="46309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*p=110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&lt;&lt;"*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 is "&lt;&lt;*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079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 dirty="0" smtClean="0"/>
              <a:t>release </a:t>
            </a:r>
            <a:r>
              <a:rPr lang="en-US" dirty="0"/>
              <a:t>memory in C: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free()</a:t>
            </a:r>
          </a:p>
          <a:p>
            <a:r>
              <a:rPr lang="en-US" dirty="0"/>
              <a:t>C++ provides safer way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delete 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cs typeface="Courier New" pitchFamily="49" charset="0"/>
              </a:rPr>
              <a:t>is the pointer to be released</a:t>
            </a:r>
          </a:p>
          <a:p>
            <a:r>
              <a:rPr lang="en-US" dirty="0" smtClean="0">
                <a:cs typeface="Courier New" pitchFamily="49" charset="0"/>
              </a:rPr>
              <a:t>Calling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 smtClean="0">
                <a:cs typeface="Courier New" pitchFamily="49" charset="0"/>
              </a:rPr>
              <a:t> with invalid pointer: crash</a:t>
            </a:r>
            <a:endParaRPr lang="en-US" dirty="0"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94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*p=110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&lt;&lt;"*p="&lt;&lt;*p&lt;&lt;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delete 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621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Overloading new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061460" cy="5181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038600" y="1447800"/>
            <a:ext cx="5867400" cy="5181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&lt;&lt;"destructing...\n";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 is "&lt;&lt;p-&gt;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delete 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129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about </a:t>
            </a:r>
            <a:r>
              <a:rPr lang="en-US" dirty="0" smtClean="0"/>
              <a:t>new &amp; 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Initial value</a:t>
            </a:r>
          </a:p>
          <a:p>
            <a:r>
              <a:rPr lang="en-US" dirty="0" smtClean="0"/>
              <a:t>Dynamic array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234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Initialization in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(110);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&lt;&lt;"*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 is "&lt;&lt;*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p&lt;&lt;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669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Initialization in new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061460" cy="5181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4038600" y="1447800"/>
            <a:ext cx="5867400" cy="5181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&lt;&lt;"destructing...\n";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p=new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samp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(5);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if(!p)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&lt;&lt;"allocation error\n";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&lt;&lt;"a is "&lt;&lt;p-&gt;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delete 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46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11349</TotalTime>
  <Words>273</Words>
  <Application>Microsoft Office PowerPoint</Application>
  <PresentationFormat>A4 Paper (210x297 mm)</PresentationFormat>
  <Paragraphs>213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Dynamic Memory Allocation in C++</vt:lpstr>
      <vt:lpstr>new</vt:lpstr>
      <vt:lpstr>new</vt:lpstr>
      <vt:lpstr>delete</vt:lpstr>
      <vt:lpstr>delete</vt:lpstr>
      <vt:lpstr>Overloading new</vt:lpstr>
      <vt:lpstr>More about new &amp; delete</vt:lpstr>
      <vt:lpstr>Initialization in new</vt:lpstr>
      <vt:lpstr>Initialization in new</vt:lpstr>
      <vt:lpstr>Initialization in new </vt:lpstr>
      <vt:lpstr>Array using new</vt:lpstr>
      <vt:lpstr>Array using delete</vt:lpstr>
      <vt:lpstr>Array using new &amp; delete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1085</cp:revision>
  <dcterms:created xsi:type="dcterms:W3CDTF">2006-08-16T00:00:00Z</dcterms:created>
  <dcterms:modified xsi:type="dcterms:W3CDTF">2016-06-05T03:03:29Z</dcterms:modified>
</cp:coreProperties>
</file>