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Professor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 smtClean="0"/>
              <a:t>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Implicit pointer</a:t>
            </a:r>
          </a:p>
          <a:p>
            <a:r>
              <a:rPr lang="en-US" dirty="0" smtClean="0"/>
              <a:t>Acts like another name for a variable</a:t>
            </a:r>
            <a:endParaRPr lang="en-US" dirty="0"/>
          </a:p>
          <a:p>
            <a:r>
              <a:rPr lang="en-US" dirty="0"/>
              <a:t>No need to apply *, &amp;</a:t>
            </a:r>
          </a:p>
          <a:p>
            <a:r>
              <a:rPr lang="en-US" dirty="0"/>
              <a:t>Address automatically </a:t>
            </a:r>
            <a:r>
              <a:rPr lang="en-US" dirty="0" smtClean="0"/>
              <a:t>passed</a:t>
            </a:r>
          </a:p>
          <a:p>
            <a:r>
              <a:rPr lang="en-US" dirty="0" smtClean="0"/>
              <a:t>Can not change what a reference is pointing to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*n=100;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f(&amp;i);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&lt;&lt;"new i="&lt;&lt;i&lt;&lt;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733800"/>
            <a:ext cx="1109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new </a:t>
            </a:r>
            <a:r>
              <a:rPr lang="en-US" dirty="0" smtClean="0"/>
              <a:t>i=100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47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n=100;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&lt;&lt;"new i="&lt;&lt;i&lt;&lt;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733800"/>
            <a:ext cx="1109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new </a:t>
            </a:r>
            <a:r>
              <a:rPr lang="en-US" dirty="0" smtClean="0"/>
              <a:t>i=100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00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n=100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n++;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&lt;&lt;"new i="&lt;&lt;i&lt;&lt;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Value 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dirty="0" smtClean="0"/>
              <a:t>increased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still points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733800"/>
            <a:ext cx="1109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new </a:t>
            </a:r>
            <a:r>
              <a:rPr lang="en-US" dirty="0" smtClean="0"/>
              <a:t>i=101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21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swap using </a:t>
            </a:r>
            <a:r>
              <a:rPr lang="en-US" dirty="0" smtClean="0"/>
              <a:t>reference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no * operator needed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j;</a:t>
            </a:r>
          </a:p>
          <a:p>
            <a:pPr lvl="1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j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t;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err="1" smtClean="0"/>
              <a:t>Funtion</a:t>
            </a:r>
            <a:r>
              <a:rPr lang="en-US" dirty="0" smtClean="0"/>
              <a:t> Call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swap(a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b); 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 operator needed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74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Reference as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id()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&lt;&lt;"Received "&lt;&lt;o.id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3400" y="5105400"/>
            <a:ext cx="1437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Constructing </a:t>
            </a:r>
            <a:r>
              <a:rPr lang="en-US" dirty="0"/>
              <a:t>1</a:t>
            </a:r>
          </a:p>
          <a:p>
            <a:r>
              <a:rPr lang="en-US" dirty="0"/>
              <a:t>Received </a:t>
            </a:r>
            <a:r>
              <a:rPr lang="en-US" dirty="0" smtClean="0"/>
              <a:t>1</a:t>
            </a:r>
          </a:p>
          <a:p>
            <a:r>
              <a:rPr lang="en-US" dirty="0" smtClean="0"/>
              <a:t>Destructing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0381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11621</TotalTime>
  <Words>142</Words>
  <Application>Microsoft Office PowerPoint</Application>
  <PresentationFormat>A4 Paper (210x297 mm)</PresentationFormat>
  <Paragraphs>113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Reference</vt:lpstr>
      <vt:lpstr>Reference</vt:lpstr>
      <vt:lpstr>Pointer</vt:lpstr>
      <vt:lpstr>Reference</vt:lpstr>
      <vt:lpstr>Reference</vt:lpstr>
      <vt:lpstr>Reference</vt:lpstr>
      <vt:lpstr>Object Reference as Parameter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1100</cp:revision>
  <dcterms:created xsi:type="dcterms:W3CDTF">2006-08-16T00:00:00Z</dcterms:created>
  <dcterms:modified xsi:type="dcterms:W3CDTF">2016-06-05T02:50:22Z</dcterms:modified>
</cp:coreProperties>
</file>