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Professor</a:t>
            </a:r>
            <a:endParaRPr lang="en-US" dirty="0" smtClean="0"/>
          </a:p>
          <a:p>
            <a:r>
              <a:rPr lang="en-US" dirty="0" smtClean="0"/>
              <a:t>Department </a:t>
            </a:r>
            <a:r>
              <a:rPr lang="en-US" dirty="0" smtClean="0"/>
              <a:t>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Implicit pointer</a:t>
            </a:r>
          </a:p>
          <a:p>
            <a:r>
              <a:rPr lang="en-US" dirty="0" smtClean="0"/>
              <a:t>Acts like another name for a variable</a:t>
            </a:r>
            <a:endParaRPr lang="en-US" dirty="0"/>
          </a:p>
          <a:p>
            <a:r>
              <a:rPr lang="en-US" dirty="0"/>
              <a:t>No need to apply *, &amp;</a:t>
            </a:r>
          </a:p>
          <a:p>
            <a:r>
              <a:rPr lang="en-US" dirty="0"/>
              <a:t>Address automatically </a:t>
            </a:r>
            <a:r>
              <a:rPr lang="en-US" dirty="0" smtClean="0"/>
              <a:t>passed</a:t>
            </a:r>
          </a:p>
          <a:p>
            <a:r>
              <a:rPr lang="en-US" dirty="0" smtClean="0"/>
              <a:t>Can not change what a reference is pointing to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*n=100;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f(&amp;i);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&lt;&lt;"new i="&lt;&lt;i&lt;&lt;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3733800"/>
            <a:ext cx="1109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new </a:t>
            </a:r>
            <a:r>
              <a:rPr lang="en-US" dirty="0" smtClean="0"/>
              <a:t>i=100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4741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n=100;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&lt;&lt;"new i="&lt;&lt;i&lt;&lt;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3733800"/>
            <a:ext cx="1109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new </a:t>
            </a:r>
            <a:r>
              <a:rPr lang="en-US" dirty="0" smtClean="0"/>
              <a:t>i=100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5700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410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&amp;n)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n=100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n++;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f(i);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&lt;&lt;"new i="&lt;&lt;i&lt;&lt;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Value of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 </a:t>
            </a:r>
            <a:r>
              <a:rPr lang="en-US" dirty="0" smtClean="0"/>
              <a:t>increased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dirty="0" smtClean="0"/>
              <a:t> still points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34200" y="3733800"/>
            <a:ext cx="11093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new </a:t>
            </a:r>
            <a:r>
              <a:rPr lang="en-US" dirty="0" smtClean="0"/>
              <a:t>i=101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9921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Example:</a:t>
            </a:r>
          </a:p>
          <a:p>
            <a:r>
              <a:rPr lang="en-US" dirty="0" smtClean="0"/>
              <a:t>swap using </a:t>
            </a:r>
            <a:r>
              <a:rPr lang="en-US" dirty="0" smtClean="0"/>
              <a:t>reference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swap(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&amp;j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// no * operator needed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j;</a:t>
            </a:r>
          </a:p>
          <a:p>
            <a:pPr lvl="1">
              <a:buNone/>
            </a:pPr>
            <a:r>
              <a:rPr lang="en-US" smtClean="0">
                <a:latin typeface="Courier New" pitchFamily="49" charset="0"/>
                <a:cs typeface="Courier New" pitchFamily="49" charset="0"/>
              </a:rPr>
              <a:t>	j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 t;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lvl="1"/>
            <a:r>
              <a:rPr lang="en-US" dirty="0" err="1" smtClean="0"/>
              <a:t>Funtion</a:t>
            </a:r>
            <a:r>
              <a:rPr lang="en-US" dirty="0" smtClean="0"/>
              <a:t> Call</a:t>
            </a:r>
            <a:endParaRPr lang="en-US" dirty="0" smtClean="0"/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swap(a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b); //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no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 operator needed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7746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Reference as 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&amp;o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&lt;&lt;"Received "&lt;&lt;o.id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3400" y="5105400"/>
            <a:ext cx="1437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Constructing </a:t>
            </a:r>
            <a:r>
              <a:rPr lang="en-US" dirty="0"/>
              <a:t>1</a:t>
            </a:r>
          </a:p>
          <a:p>
            <a:r>
              <a:rPr lang="en-US" dirty="0"/>
              <a:t>Received </a:t>
            </a:r>
            <a:r>
              <a:rPr lang="en-US" dirty="0" smtClean="0"/>
              <a:t>1</a:t>
            </a:r>
          </a:p>
          <a:p>
            <a:r>
              <a:rPr lang="en-US" dirty="0" smtClean="0"/>
              <a:t>Destructing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03810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11621</TotalTime>
  <Words>142</Words>
  <Application>Microsoft Office PowerPoint</Application>
  <PresentationFormat>A4 Paper (210x297 mm)</PresentationFormat>
  <Paragraphs>113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Reference</vt:lpstr>
      <vt:lpstr>Reference</vt:lpstr>
      <vt:lpstr>Pointer</vt:lpstr>
      <vt:lpstr>Reference</vt:lpstr>
      <vt:lpstr>Reference</vt:lpstr>
      <vt:lpstr>Reference</vt:lpstr>
      <vt:lpstr>Object Reference as Parameter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1100</cp:revision>
  <dcterms:created xsi:type="dcterms:W3CDTF">2006-08-16T00:00:00Z</dcterms:created>
  <dcterms:modified xsi:type="dcterms:W3CDTF">2016-06-05T02:50:22Z</dcterms:modified>
</cp:coreProperties>
</file>