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2" r:id="rId3"/>
    <p:sldId id="301" r:id="rId4"/>
    <p:sldId id="304" r:id="rId5"/>
    <p:sldId id="314" r:id="rId6"/>
    <p:sldId id="303" r:id="rId7"/>
    <p:sldId id="305" r:id="rId8"/>
    <p:sldId id="307" r:id="rId9"/>
    <p:sldId id="308" r:id="rId10"/>
    <p:sldId id="306" r:id="rId11"/>
    <p:sldId id="309" r:id="rId12"/>
    <p:sldId id="315" r:id="rId13"/>
    <p:sldId id="310" r:id="rId14"/>
    <p:sldId id="311" r:id="rId15"/>
    <p:sldId id="316" r:id="rId16"/>
    <p:sldId id="312" r:id="rId17"/>
    <p:sldId id="313" r:id="rId18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18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5191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519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048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Lecture: </a:t>
            </a:r>
          </a:p>
          <a:p>
            <a:r>
              <a:rPr lang="en-US" dirty="0" smtClean="0"/>
              <a:t>Reference:  5.1-5.5</a:t>
            </a:r>
          </a:p>
          <a:p>
            <a:r>
              <a:rPr lang="en-US" dirty="0" smtClean="0"/>
              <a:t>Date:</a:t>
            </a:r>
          </a:p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Johra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Muhammad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Moosa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Assistant Professor</a:t>
            </a:r>
            <a:endParaRPr lang="en-US" dirty="0" smtClean="0"/>
          </a:p>
          <a:p>
            <a:r>
              <a:rPr lang="en-US" dirty="0" smtClean="0"/>
              <a:t>Department of Computer Science &amp; Engineering</a:t>
            </a:r>
          </a:p>
          <a:p>
            <a:r>
              <a:rPr lang="en-US" dirty="0" smtClean="0"/>
              <a:t>Bangladesh University of Engineering &amp;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Function </a:t>
            </a:r>
            <a:r>
              <a:rPr lang="en-US" dirty="0" smtClean="0"/>
              <a:t>Overloading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Overloading and </a:t>
            </a:r>
            <a:r>
              <a:rPr lang="en-US" dirty="0" smtClean="0"/>
              <a:t>Ambiguity</a:t>
            </a:r>
            <a:br>
              <a:rPr lang="en-US" dirty="0" smtClean="0"/>
            </a:br>
            <a:r>
              <a:rPr lang="en-US" dirty="0" smtClean="0"/>
              <a:t>(Type </a:t>
            </a:r>
            <a:r>
              <a:rPr lang="en-US" dirty="0" smtClean="0"/>
              <a:t>Conversion)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5715000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f(float 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&lt;&lt;"float "&lt;&lt;a&lt;&lt;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f(double 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&lt;&lt;"double "&lt;&lt;a&lt;&lt;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68340" y="1447800"/>
            <a:ext cx="4290060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float x=2.0;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double y=3.1;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f(x);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f(y);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f(10);//ambiguous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1537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Overloading and </a:t>
            </a:r>
            <a:r>
              <a:rPr lang="en-US" dirty="0" smtClean="0"/>
              <a:t>Ambiguity</a:t>
            </a:r>
            <a:br>
              <a:rPr lang="en-US" dirty="0" smtClean="0"/>
            </a:br>
            <a:r>
              <a:rPr lang="en-US" dirty="0" smtClean="0"/>
              <a:t>(Default Argument)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800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return a*a;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b=0)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return a*b;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1999" y="1447800"/>
            <a:ext cx="6172201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&lt;&lt;f(10, 8);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&lt;&lt;f(2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//ambiguous</a:t>
            </a:r>
          </a:p>
          <a:p>
            <a:pPr marL="0" indent="0">
              <a:buNone/>
            </a:pP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1325039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With Object Return and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45720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cstring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String {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char *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String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 {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=new char[80];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="";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&lt;&lt;"Constructing\n";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String(char *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s) {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=new char[80];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, s);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Constructing"&lt;&lt;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447800"/>
            <a:ext cx="4495799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~String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Destructing"&lt;&lt;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delete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String operator+(String 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    return *this;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main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 {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String ob1("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"), ob2("def"), ob3;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ob3=ob1+ob2;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Overloaded constructor</a:t>
            </a:r>
          </a:p>
          <a:p>
            <a:r>
              <a:rPr lang="en-US" dirty="0" smtClean="0"/>
              <a:t>When object is passed as function parameter bitwise copy is made</a:t>
            </a:r>
          </a:p>
          <a:p>
            <a:r>
              <a:rPr lang="en-US" dirty="0" smtClean="0"/>
              <a:t>Bitwise copy of pointer will cause the copy to point at the same location</a:t>
            </a:r>
          </a:p>
          <a:p>
            <a:r>
              <a:rPr lang="en-US" dirty="0" smtClean="0"/>
              <a:t>Copy constructor is applied to initialization</a:t>
            </a:r>
          </a:p>
          <a:p>
            <a:r>
              <a:rPr lang="en-US" dirty="0" smtClean="0"/>
              <a:t>Do not affect </a:t>
            </a:r>
            <a:r>
              <a:rPr lang="en-US" dirty="0" smtClean="0"/>
              <a:t>assignment</a:t>
            </a:r>
          </a:p>
          <a:p>
            <a:r>
              <a:rPr lang="en-US" dirty="0" smtClean="0"/>
              <a:t>Takes reference of the object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33183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Three ways of initialization</a:t>
            </a:r>
          </a:p>
          <a:p>
            <a:pPr lvl="1"/>
            <a:r>
              <a:rPr lang="en-US" dirty="0" smtClean="0"/>
              <a:t>Object initialized by other in declaration statement</a:t>
            </a:r>
          </a:p>
          <a:p>
            <a:pPr lvl="2"/>
            <a:r>
              <a:rPr lang="en-US" dirty="0" err="1" smtClean="0"/>
              <a:t>myclass</a:t>
            </a:r>
            <a:r>
              <a:rPr lang="en-US" dirty="0" smtClean="0"/>
              <a:t> x=y;</a:t>
            </a:r>
          </a:p>
          <a:p>
            <a:pPr lvl="1"/>
            <a:r>
              <a:rPr lang="en-US" dirty="0" smtClean="0"/>
              <a:t>Object as function parameter</a:t>
            </a:r>
          </a:p>
          <a:p>
            <a:pPr lvl="2"/>
            <a:r>
              <a:rPr lang="en-US" dirty="0" smtClean="0"/>
              <a:t>f(y);</a:t>
            </a:r>
          </a:p>
          <a:p>
            <a:pPr lvl="1"/>
            <a:r>
              <a:rPr lang="en-US" dirty="0" smtClean="0"/>
              <a:t>Object returned from function</a:t>
            </a:r>
          </a:p>
          <a:p>
            <a:pPr lvl="2"/>
            <a:r>
              <a:rPr lang="en-US" dirty="0" smtClean="0"/>
              <a:t>y=f();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8877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String(const String &amp;s)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(s.str);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=new char[l+1];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s.str);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&lt;&lt;"Copy Constructor\n";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5181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array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size;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array(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array &amp;a)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size=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a.size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p=new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a.size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for(i=0; i&lt;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a.size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p[i]=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a.p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[i];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&lt;&lt;"Copy Constructor\n";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181600" y="1447800"/>
            <a:ext cx="4953000" cy="4953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array(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p=new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size=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&lt;&lt;"Normal Cons\n";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put(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j)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p[i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]=j;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get(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i) {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p[i];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~array() {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; }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0487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73152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array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i=0;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i&lt;5;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i++)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num.put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(i, i*i);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for(i=0;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i&lt;5;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i++)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num.get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(i)&lt;&lt;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array x=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for(i=0;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i&lt;5;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i++)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x.get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(i)&lt;&lt;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7696200" y="1447800"/>
            <a:ext cx="2362200" cy="51986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Output:</a:t>
            </a:r>
          </a:p>
          <a:p>
            <a:pPr marL="0" indent="0">
              <a:buNone/>
            </a:pPr>
            <a:r>
              <a:rPr lang="en-US" dirty="0"/>
              <a:t>Normal Cons</a:t>
            </a:r>
          </a:p>
          <a:p>
            <a:pPr marL="0" indent="0">
              <a:buNone/>
            </a:pPr>
            <a:r>
              <a:rPr lang="en-US" dirty="0"/>
              <a:t>0</a:t>
            </a:r>
          </a:p>
          <a:p>
            <a:pPr marL="0" indent="0">
              <a:buNone/>
            </a:pPr>
            <a:r>
              <a:rPr lang="en-US" dirty="0"/>
              <a:t>1</a:t>
            </a:r>
          </a:p>
          <a:p>
            <a:pPr marL="0" indent="0">
              <a:buNone/>
            </a:pPr>
            <a:r>
              <a:rPr lang="en-US" dirty="0"/>
              <a:t>4</a:t>
            </a:r>
          </a:p>
          <a:p>
            <a:pPr marL="0" indent="0">
              <a:buNone/>
            </a:pPr>
            <a:r>
              <a:rPr lang="en-US" dirty="0"/>
              <a:t>9</a:t>
            </a:r>
          </a:p>
          <a:p>
            <a:pPr marL="0" indent="0">
              <a:buNone/>
            </a:pPr>
            <a:r>
              <a:rPr lang="en-US" dirty="0"/>
              <a:t>16</a:t>
            </a:r>
          </a:p>
          <a:p>
            <a:pPr marL="0" indent="0">
              <a:buNone/>
            </a:pPr>
            <a:r>
              <a:rPr lang="en-US" dirty="0"/>
              <a:t>25</a:t>
            </a:r>
          </a:p>
          <a:p>
            <a:pPr marL="0" indent="0">
              <a:buNone/>
            </a:pPr>
            <a:r>
              <a:rPr lang="en-US" dirty="0" smtClean="0"/>
              <a:t>Copy </a:t>
            </a:r>
            <a:r>
              <a:rPr lang="en-US" dirty="0"/>
              <a:t>Constructor</a:t>
            </a:r>
          </a:p>
          <a:p>
            <a:pPr marL="0" indent="0">
              <a:buNone/>
            </a:pPr>
            <a:r>
              <a:rPr lang="en-US" dirty="0"/>
              <a:t>0</a:t>
            </a:r>
          </a:p>
          <a:p>
            <a:pPr marL="0" indent="0">
              <a:buNone/>
            </a:pPr>
            <a:r>
              <a:rPr lang="en-US" dirty="0"/>
              <a:t>1</a:t>
            </a:r>
          </a:p>
          <a:p>
            <a:pPr marL="0" indent="0">
              <a:buNone/>
            </a:pPr>
            <a:r>
              <a:rPr lang="en-US" dirty="0"/>
              <a:t>4</a:t>
            </a:r>
          </a:p>
          <a:p>
            <a:pPr marL="0" indent="0">
              <a:buNone/>
            </a:pPr>
            <a:r>
              <a:rPr lang="en-US" dirty="0"/>
              <a:t>9</a:t>
            </a:r>
          </a:p>
          <a:p>
            <a:pPr marL="0" indent="0">
              <a:buNone/>
            </a:pPr>
            <a:r>
              <a:rPr lang="en-US" dirty="0"/>
              <a:t>16</a:t>
            </a:r>
          </a:p>
          <a:p>
            <a:pPr marL="0" indent="0">
              <a:buNone/>
            </a:pPr>
            <a:r>
              <a:rPr lang="en-US" dirty="0"/>
              <a:t>25</a:t>
            </a:r>
          </a:p>
          <a:p>
            <a:pPr marL="0" indent="0">
              <a:buNone/>
            </a:pPr>
            <a:r>
              <a:rPr lang="en-US" dirty="0" smtClean="0"/>
              <a:t>36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2098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a=0,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b=0)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&lt;&lt;"a="&lt;&lt;a&lt;&lt;", b="&lt;&lt;b&lt;&lt;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f(0);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f(10);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f(6, 4);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75222" y="4191000"/>
            <a:ext cx="11067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/>
              <a:t>a=0, b=0</a:t>
            </a:r>
          </a:p>
          <a:p>
            <a:r>
              <a:rPr lang="en-US" dirty="0"/>
              <a:t>a=10, b=0</a:t>
            </a:r>
          </a:p>
          <a:p>
            <a:r>
              <a:rPr lang="en-US" dirty="0"/>
              <a:t>a=6, </a:t>
            </a:r>
            <a:r>
              <a:rPr lang="en-US" dirty="0" smtClean="0"/>
              <a:t>b=4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99483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Give parameter a default value</a:t>
            </a:r>
          </a:p>
          <a:p>
            <a:r>
              <a:rPr lang="en-US" dirty="0" smtClean="0"/>
              <a:t>Function can be called without specifying argument</a:t>
            </a:r>
          </a:p>
          <a:p>
            <a:r>
              <a:rPr lang="en-US" dirty="0" smtClean="0"/>
              <a:t>Defaults can not be specified in both function prototype &amp; definition</a:t>
            </a:r>
          </a:p>
          <a:p>
            <a:r>
              <a:rPr lang="en-US" dirty="0" smtClean="0"/>
              <a:t>Default value must be constant or global variable</a:t>
            </a:r>
          </a:p>
        </p:txBody>
      </p:sp>
    </p:spTree>
    <p:extLst>
      <p:ext uri="{BB962C8B-B14F-4D97-AF65-F5344CB8AC3E}">
        <p14:creationId xmlns="" xmlns:p14="http://schemas.microsoft.com/office/powerpoint/2010/main" val="4630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b=0)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&lt;&lt;"a="&lt;&lt;a&lt;&lt;", b="&lt;&lt;b&lt;&lt;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f(0);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f(10);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f(6, 4);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75222" y="4191000"/>
            <a:ext cx="11067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/>
              <a:t>a=0, b=0</a:t>
            </a:r>
          </a:p>
          <a:p>
            <a:r>
              <a:rPr lang="en-US" dirty="0"/>
              <a:t>a=10, b=0</a:t>
            </a:r>
          </a:p>
          <a:p>
            <a:r>
              <a:rPr lang="en-US" dirty="0"/>
              <a:t>a=6, </a:t>
            </a:r>
            <a:r>
              <a:rPr lang="en-US" dirty="0" smtClean="0"/>
              <a:t>b=4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1989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Default parameters must be to the right of any parameters that have no defaults</a:t>
            </a:r>
          </a:p>
          <a:p>
            <a:r>
              <a:rPr lang="en-US" dirty="0" smtClean="0"/>
              <a:t>Default value must be constant or global variable</a:t>
            </a:r>
          </a:p>
        </p:txBody>
      </p:sp>
    </p:spTree>
    <p:extLst>
      <p:ext uri="{BB962C8B-B14F-4D97-AF65-F5344CB8AC3E}">
        <p14:creationId xmlns="" xmlns:p14="http://schemas.microsoft.com/office/powerpoint/2010/main" val="4630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a=0,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&lt;&lt;"a="&lt;&lt;a&lt;&lt;", b="&lt;&lt;b&lt;&lt;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f(0);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f(10);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f(6, 4);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75222" y="4191000"/>
            <a:ext cx="771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Error!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832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and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be caused by</a:t>
            </a:r>
          </a:p>
          <a:p>
            <a:pPr lvl="1"/>
            <a:r>
              <a:rPr lang="en-US" dirty="0" smtClean="0"/>
              <a:t>Type conversion</a:t>
            </a:r>
          </a:p>
          <a:p>
            <a:pPr lvl="1"/>
            <a:r>
              <a:rPr lang="en-US" dirty="0" smtClean="0"/>
              <a:t>Reference parameter</a:t>
            </a:r>
          </a:p>
          <a:p>
            <a:pPr lvl="1"/>
            <a:r>
              <a:rPr lang="en-US" dirty="0" smtClean="0"/>
              <a:t>Default arguments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9514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Overloading </a:t>
            </a:r>
            <a:r>
              <a:rPr lang="en-US" dirty="0" smtClean="0"/>
              <a:t>and Ambiguity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5486400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f(float 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&lt;&lt;"float "&lt;&lt;a&lt;&lt;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f(float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a/2.0;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638800" y="1447800"/>
            <a:ext cx="4419600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float x=2.0;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double y=3.1;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//ambiguous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//ambiguous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f(10);//ambiguous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6161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Overloading and </a:t>
            </a:r>
            <a:r>
              <a:rPr lang="en-US" dirty="0" smtClean="0"/>
              <a:t>Ambiguity (Reference)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8006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&amp;b)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a-b;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844540" y="1447800"/>
            <a:ext cx="406146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x=1, y=3;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792747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11746</TotalTime>
  <Words>393</Words>
  <Application>Microsoft Office PowerPoint</Application>
  <PresentationFormat>A4 Paper (210x297 mm)</PresentationFormat>
  <Paragraphs>258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Function Overloading</vt:lpstr>
      <vt:lpstr>default Argument</vt:lpstr>
      <vt:lpstr>default Argument</vt:lpstr>
      <vt:lpstr>default Argument</vt:lpstr>
      <vt:lpstr>default Argument</vt:lpstr>
      <vt:lpstr>default Argument</vt:lpstr>
      <vt:lpstr>Overloading and Ambiguity</vt:lpstr>
      <vt:lpstr>Overloading and Ambiguity </vt:lpstr>
      <vt:lpstr>Overloading and Ambiguity (Reference)</vt:lpstr>
      <vt:lpstr>Overloading and Ambiguity (Type Conversion)</vt:lpstr>
      <vt:lpstr>Overloading and Ambiguity (Default Argument)</vt:lpstr>
      <vt:lpstr>Problem With Object Return and Parameter</vt:lpstr>
      <vt:lpstr>Copy Constructor</vt:lpstr>
      <vt:lpstr>Copy Constructor</vt:lpstr>
      <vt:lpstr>Copy Constructor</vt:lpstr>
      <vt:lpstr>Copy Constructor</vt:lpstr>
      <vt:lpstr>Copy Constructor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User</cp:lastModifiedBy>
  <cp:revision>1128</cp:revision>
  <dcterms:created xsi:type="dcterms:W3CDTF">2006-08-16T00:00:00Z</dcterms:created>
  <dcterms:modified xsi:type="dcterms:W3CDTF">2016-06-06T03:53:59Z</dcterms:modified>
</cp:coreProperties>
</file>