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2" r:id="rId3"/>
    <p:sldId id="301" r:id="rId4"/>
    <p:sldId id="303" r:id="rId5"/>
    <p:sldId id="304" r:id="rId6"/>
    <p:sldId id="305" r:id="rId7"/>
    <p:sldId id="306" r:id="rId8"/>
    <p:sldId id="308" r:id="rId9"/>
    <p:sldId id="309" r:id="rId10"/>
    <p:sldId id="307" r:id="rId11"/>
    <p:sldId id="310" r:id="rId12"/>
    <p:sldId id="312" r:id="rId13"/>
    <p:sldId id="313" r:id="rId14"/>
    <p:sldId id="314" r:id="rId15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Reference: </a:t>
            </a:r>
            <a:r>
              <a:rPr lang="en-US" dirty="0" smtClean="0"/>
              <a:t>3.4, 6.1-6.6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  <a:endParaRPr lang="en-US" dirty="0" smtClean="0"/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Operator Overloading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Unary Operators (++)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operator++()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x++;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y++;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*this;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o1++;</a:t>
            </a:r>
          </a:p>
        </p:txBody>
      </p:sp>
    </p:spTree>
    <p:extLst>
      <p:ext uri="{BB962C8B-B14F-4D97-AF65-F5344CB8AC3E}">
        <p14:creationId xmlns="" xmlns:p14="http://schemas.microsoft.com/office/powerpoint/2010/main" val="41023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Friends </a:t>
            </a:r>
            <a:r>
              <a:rPr lang="en-US" dirty="0" smtClean="0"/>
              <a:t>Function </a:t>
            </a:r>
            <a:r>
              <a:rPr lang="en-US" smtClean="0"/>
              <a:t>(Section 3.4)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non-member function can not have access to the private members of a class</a:t>
            </a:r>
          </a:p>
          <a:p>
            <a:r>
              <a:rPr lang="en-US" dirty="0" smtClean="0"/>
              <a:t>When two classes need to share a private variable</a:t>
            </a:r>
          </a:p>
          <a:p>
            <a:r>
              <a:rPr lang="en-US" dirty="0" smtClean="0"/>
              <a:t>When a function needs to access private member of two different classes</a:t>
            </a:r>
          </a:p>
          <a:p>
            <a:r>
              <a:rPr lang="en-US" dirty="0" smtClean="0"/>
              <a:t>To declare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friend</a:t>
            </a:r>
            <a:r>
              <a:rPr lang="en-US" dirty="0" smtClean="0"/>
              <a:t> function, include its prototype within the class, preceding it with the keyword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friend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Friends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436626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#define PI 3.14159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class Circle; // forward declaration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class Triangle 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double height;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double base;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Triangle(double h, double b){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height=h;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base=b;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friend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compare(Circle c, Triangle t);//returns 1 if area of circle is greater, -1 otherwise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class Circle{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double radius;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Circle(double r){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radius=r;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friend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compare(Circle c, Triangle t);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compare(Circle c, Triangle t){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PI*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c.radius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c.radius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t.height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t.base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/2 ? 1:-1;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Circle c (3);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Triangle t (50, 10);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&lt;&lt;compare(c, t);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Friends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Friend functions of a class are allowed to access private members of that class</a:t>
            </a:r>
          </a:p>
          <a:p>
            <a:pPr lvl="1"/>
            <a:r>
              <a:rPr lang="en-US" dirty="0" smtClean="0"/>
              <a:t>Need to declare the function as friendly to the class</a:t>
            </a:r>
          </a:p>
          <a:p>
            <a:pPr lvl="1"/>
            <a:r>
              <a:rPr lang="en-US" dirty="0" smtClean="0"/>
              <a:t>Need not be a member of any of these classes</a:t>
            </a:r>
          </a:p>
          <a:p>
            <a:pPr lvl="1"/>
            <a:r>
              <a:rPr lang="en-US" dirty="0" smtClean="0"/>
              <a:t>Can not be called using the object of the class</a:t>
            </a:r>
          </a:p>
          <a:p>
            <a:pPr lvl="1"/>
            <a:r>
              <a:rPr lang="en-US" dirty="0" smtClean="0"/>
              <a:t>Can be invoked normally</a:t>
            </a:r>
          </a:p>
          <a:p>
            <a:r>
              <a:rPr lang="en-US" dirty="0" smtClean="0"/>
              <a:t>A friend of one class may be a member of another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Operator Overloading &amp; Friends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436626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class loc {</a:t>
            </a:r>
          </a:p>
          <a:p>
            <a:pPr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longitude, latitude;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loc() {} //to construct temporaries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loc(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	longitude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	latitude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show() {</a:t>
            </a:r>
          </a:p>
          <a:p>
            <a:pPr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&lt;&lt;longitude&lt;&lt;" "&lt;&lt;latitude&lt;&lt;"\n";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friend loc operator+(loc op1, loc op2); 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loc operator=(loc op2);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loc operator++();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loc operator+(loc op1, loc op2){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loc temp;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temp.longitude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op1.longitude + op2.longitude;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temp.latitude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op1.latitude + op2.latitude;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temp;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loc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loc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::operator=(loc op2){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longitude = op2.longitude;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latitude = op2.latitude;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*this; // i.e., return object that generated call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loc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loc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::operator++(){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longitude++;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latitude++;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return *this;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Operator overloading is relative to a user defied type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Vector v1, v2, v;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v3=v1+v2;</a:t>
            </a:r>
          </a:p>
          <a:p>
            <a:r>
              <a:rPr lang="en-US" dirty="0" smtClean="0"/>
              <a:t>To overload an operator “</a:t>
            </a:r>
            <a:r>
              <a:rPr lang="en-US" i="1" dirty="0" smtClean="0"/>
              <a:t>operator function</a:t>
            </a:r>
            <a:r>
              <a:rPr lang="en-US" dirty="0" smtClean="0"/>
              <a:t>” is need to be created</a:t>
            </a:r>
          </a:p>
          <a:p>
            <a:pPr marL="0" indent="0">
              <a:buNone/>
            </a:pPr>
            <a:r>
              <a:rPr lang="en-US" dirty="0" smtClean="0"/>
              <a:t>return-type class-name::operator#(</a:t>
            </a:r>
            <a:r>
              <a:rPr lang="en-US" dirty="0" err="1" smtClean="0"/>
              <a:t>arg</a:t>
            </a:r>
            <a:r>
              <a:rPr lang="en-US" dirty="0"/>
              <a:t>-</a:t>
            </a:r>
            <a:r>
              <a:rPr lang="en-US" dirty="0" smtClean="0"/>
              <a:t>list)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Operator being overloaded substitutes #</a:t>
            </a:r>
          </a:p>
          <a:p>
            <a:r>
              <a:rPr lang="en-US" dirty="0" smtClean="0"/>
              <a:t>Precedence of the operator can not be changed</a:t>
            </a:r>
          </a:p>
          <a:p>
            <a:r>
              <a:rPr lang="en-US" dirty="0" smtClean="0"/>
              <a:t>Number of operands that an operator takes can not be changed</a:t>
            </a:r>
          </a:p>
          <a:p>
            <a:r>
              <a:rPr lang="en-US" dirty="0" smtClean="0"/>
              <a:t>Operator functions can not have default values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7897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function will have only one parameter</a:t>
            </a:r>
          </a:p>
          <a:p>
            <a:r>
              <a:rPr lang="en-US" dirty="0" smtClean="0"/>
              <a:t>The parameter receives the object that is on the right side of the operator</a:t>
            </a:r>
          </a:p>
          <a:p>
            <a:r>
              <a:rPr lang="en-US" dirty="0" smtClean="0"/>
              <a:t>The object on the left side is the object that generates the call to the operator function</a:t>
            </a:r>
          </a:p>
          <a:p>
            <a:pPr lvl="1"/>
            <a:r>
              <a:rPr lang="en-US" dirty="0" smtClean="0"/>
              <a:t>Passed implicitly by </a:t>
            </a:r>
            <a:r>
              <a:rPr lang="en-US" b="1" dirty="0" smtClean="0"/>
              <a:t>this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63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 (+)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4061460" cy="5105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x=y=0;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this-&gt;x=x;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this-&gt;y=y;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get_xy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&amp;i,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&amp;j)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i=x;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j=y;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95227" y="1447800"/>
            <a:ext cx="4682173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operator+(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::operator+(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temp.x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x+ob.x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temp.y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y+ob.y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temp;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o1(10, 10), o2(5, 4), o3;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o3=o1+o2;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o3.get_xy(x, y);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&lt;&lt;x&lt;&lt;", "&lt;&lt;y&lt;&lt;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440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Consistent with normal arithmetic use</a:t>
            </a:r>
          </a:p>
          <a:p>
            <a:r>
              <a:rPr lang="en-US" dirty="0" smtClean="0"/>
              <a:t>Neither operand is changed</a:t>
            </a:r>
          </a:p>
          <a:p>
            <a:r>
              <a:rPr lang="en-US" dirty="0" smtClean="0"/>
              <a:t>o3=o1+o2+o1+o3; is a valid statement</a:t>
            </a:r>
          </a:p>
          <a:p>
            <a:r>
              <a:rPr lang="en-US" dirty="0" smtClean="0"/>
              <a:t>(o1+o2).</a:t>
            </a:r>
            <a:r>
              <a:rPr lang="en-US" dirty="0" err="1" smtClean="0"/>
              <a:t>get_xy</a:t>
            </a:r>
            <a:r>
              <a:rPr lang="en-US" dirty="0" smtClean="0"/>
              <a:t>(); is perfectly valid</a:t>
            </a:r>
          </a:p>
          <a:p>
            <a:pPr lvl="1"/>
            <a:r>
              <a:rPr lang="en-US" dirty="0" smtClean="0"/>
              <a:t>Temporary object returned is used</a:t>
            </a:r>
          </a:p>
          <a:p>
            <a:pPr lvl="1"/>
            <a:r>
              <a:rPr lang="en-US" dirty="0" smtClean="0"/>
              <a:t>After this statement the temporary object is destroyed</a:t>
            </a:r>
          </a:p>
        </p:txBody>
      </p:sp>
    </p:spTree>
    <p:extLst>
      <p:ext uri="{BB962C8B-B14F-4D97-AF65-F5344CB8AC3E}">
        <p14:creationId xmlns="" xmlns:p14="http://schemas.microsoft.com/office/powerpoint/2010/main" val="40129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 (-)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operator-(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=x-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=y-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ob.y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temp;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cs typeface="Courier New" pitchFamily="49" charset="0"/>
              </a:rPr>
              <a:t>The order of the operands is important</a:t>
            </a:r>
          </a:p>
          <a:p>
            <a:r>
              <a:rPr lang="en-US" dirty="0" smtClean="0">
                <a:cs typeface="Courier New" pitchFamily="49" charset="0"/>
              </a:rPr>
              <a:t>A-B ≠ B-A</a:t>
            </a:r>
          </a:p>
          <a:p>
            <a:r>
              <a:rPr lang="en-US" dirty="0" smtClean="0">
                <a:cs typeface="Courier New" pitchFamily="49" charset="0"/>
              </a:rPr>
              <a:t>So it is necessary to subtract right from the left</a:t>
            </a:r>
            <a:endParaRPr lang="en-US" dirty="0"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2677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Binary Operators (+)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operator+(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temp;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temp.y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y+i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temp;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cs typeface="Courier New" pitchFamily="49" charset="0"/>
              </a:rPr>
              <a:t>The built-in type must be the right side operand</a:t>
            </a:r>
          </a:p>
          <a:p>
            <a:r>
              <a:rPr lang="en-US" dirty="0" smtClean="0">
                <a:cs typeface="Courier New" pitchFamily="49" charset="0"/>
              </a:rPr>
              <a:t>Because the left side operand generates the call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o3=19+o1;//compilation error</a:t>
            </a:r>
          </a:p>
        </p:txBody>
      </p:sp>
    </p:spTree>
    <p:extLst>
      <p:ext uri="{BB962C8B-B14F-4D97-AF65-F5344CB8AC3E}">
        <p14:creationId xmlns="" xmlns:p14="http://schemas.microsoft.com/office/powerpoint/2010/main" val="41023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Relational Operators (==)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operator==(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ob)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x==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ob.x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&amp;&amp; y==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ob.y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1023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Logical Operators (&amp;&amp;)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operator&amp;&amp;(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coord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ob)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(x&amp;&amp;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ob.x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&amp;&amp; (y&amp;&amp;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ob.y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10234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13807</TotalTime>
  <Words>616</Words>
  <Application>Microsoft Office PowerPoint</Application>
  <PresentationFormat>A4 Paper (210x297 mm)</PresentationFormat>
  <Paragraphs>196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Operator Overloading</vt:lpstr>
      <vt:lpstr>Operator Overloading</vt:lpstr>
      <vt:lpstr>Overloading Binary Operators</vt:lpstr>
      <vt:lpstr>Overloading Binary Operators (+)</vt:lpstr>
      <vt:lpstr>Overloading Binary Operators</vt:lpstr>
      <vt:lpstr>Overloading Binary Operators (-)</vt:lpstr>
      <vt:lpstr>Overloading Binary Operators (+)</vt:lpstr>
      <vt:lpstr>Overloading Relational Operators (==)</vt:lpstr>
      <vt:lpstr>Overloading Logical Operators (&amp;&amp;)</vt:lpstr>
      <vt:lpstr>Overloading Unary Operators (++)</vt:lpstr>
      <vt:lpstr>Friends Function (Section 3.4)</vt:lpstr>
      <vt:lpstr>Friends Function</vt:lpstr>
      <vt:lpstr>Friends Function</vt:lpstr>
      <vt:lpstr>Operator Overloading &amp; Friends Function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1195</cp:revision>
  <dcterms:created xsi:type="dcterms:W3CDTF">2006-08-16T00:00:00Z</dcterms:created>
  <dcterms:modified xsi:type="dcterms:W3CDTF">2016-06-05T02:27:39Z</dcterms:modified>
</cp:coreProperties>
</file>