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handoutMasterIdLst>
    <p:handoutMasterId r:id="rId24"/>
  </p:handoutMasterIdLst>
  <p:sldIdLst>
    <p:sldId id="256" r:id="rId2"/>
    <p:sldId id="301" r:id="rId3"/>
    <p:sldId id="302" r:id="rId4"/>
    <p:sldId id="303" r:id="rId5"/>
    <p:sldId id="304" r:id="rId6"/>
    <p:sldId id="305" r:id="rId7"/>
    <p:sldId id="31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6" r:id="rId18"/>
    <p:sldId id="317" r:id="rId19"/>
    <p:sldId id="318" r:id="rId20"/>
    <p:sldId id="319" r:id="rId21"/>
    <p:sldId id="320" r:id="rId22"/>
  </p:sldIdLst>
  <p:sldSz cx="9906000" cy="6858000" type="A4"/>
  <p:notesSz cx="6648450" cy="97805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218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18" y="-102"/>
      </p:cViewPr>
      <p:guideLst>
        <p:guide orient="horz" pos="3081"/>
        <p:guide pos="209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r>
              <a:rPr lang="en-US" dirty="0" smtClean="0"/>
              <a:t>Lecture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F837EA3-CB39-4152-A7C2-8E7D7EC7181A}" type="datetimeFigureOut">
              <a:rPr lang="en-US" smtClean="0"/>
              <a:pPr/>
              <a:t>5/22/2016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346B0ACC-F146-4D1F-9A8B-F74D185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96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5A96294-11B4-438E-909C-B5B594B39077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6275" y="733425"/>
            <a:ext cx="52959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3" tIns="46151" rIns="92303" bIns="461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845" y="4645779"/>
            <a:ext cx="5318760" cy="4401264"/>
          </a:xfrm>
          <a:prstGeom prst="rect">
            <a:avLst/>
          </a:prstGeom>
        </p:spPr>
        <p:txBody>
          <a:bodyPr vert="horz" lIns="92303" tIns="46151" rIns="92303" bIns="461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F167FA2B-06D3-4ED4-8C88-6FD5D4B5C9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9470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176" y="1449304"/>
            <a:ext cx="9773332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8176" y="1396720"/>
            <a:ext cx="9773332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8176" y="2976649"/>
            <a:ext cx="9773332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95300" y="1505931"/>
            <a:ext cx="89154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17932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74641"/>
            <a:ext cx="602615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952501"/>
            <a:ext cx="84201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547938"/>
            <a:ext cx="84201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6775" y="6172200"/>
            <a:ext cx="4333875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75197" y="2376830"/>
            <a:ext cx="9764641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4909" y="2341476"/>
            <a:ext cx="976492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3999" y="2468880"/>
            <a:ext cx="9765839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345113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36575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9060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536575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90600" y="1600200"/>
            <a:ext cx="206375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219450" y="1600200"/>
            <a:ext cx="619125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900550"/>
            <a:ext cx="79248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5445825"/>
            <a:ext cx="79248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90600" y="6172200"/>
            <a:ext cx="421005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73999" y="4683555"/>
            <a:ext cx="975741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4218" y="4650475"/>
            <a:ext cx="975719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74220" y="4773225"/>
            <a:ext cx="9757190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4001" y="66676"/>
            <a:ext cx="9752029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4201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84201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86550" y="6191250"/>
            <a:ext cx="2682875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90600" y="6172200"/>
            <a:ext cx="42926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58496" y="6210300"/>
            <a:ext cx="4953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3048000"/>
          </a:xfrm>
        </p:spPr>
        <p:txBody>
          <a:bodyPr>
            <a:normAutofit/>
          </a:bodyPr>
          <a:lstStyle/>
          <a:p>
            <a:r>
              <a:rPr lang="en-US" dirty="0" smtClean="0"/>
              <a:t>Date: 2.6.13, 4.6.13</a:t>
            </a:r>
          </a:p>
          <a:p>
            <a:r>
              <a:rPr lang="en-US" dirty="0" smtClean="0"/>
              <a:t>Prepared by:</a:t>
            </a:r>
          </a:p>
          <a:p>
            <a:r>
              <a:rPr lang="en-US" dirty="0" err="1" smtClean="0"/>
              <a:t>Johra</a:t>
            </a:r>
            <a:r>
              <a:rPr lang="en-US" dirty="0" smtClean="0"/>
              <a:t> Muhammad </a:t>
            </a:r>
            <a:r>
              <a:rPr lang="en-US" dirty="0" err="1" smtClean="0"/>
              <a:t>Moosa</a:t>
            </a:r>
            <a:endParaRPr lang="en-US" dirty="0" smtClean="0"/>
          </a:p>
          <a:p>
            <a:r>
              <a:rPr lang="en-US" dirty="0" smtClean="0"/>
              <a:t>Lecturer</a:t>
            </a:r>
          </a:p>
          <a:p>
            <a:r>
              <a:rPr lang="en-US" dirty="0" smtClean="0"/>
              <a:t>Department of Computer Science &amp; Engineering</a:t>
            </a:r>
          </a:p>
          <a:p>
            <a:r>
              <a:rPr lang="en-US" dirty="0" smtClean="0"/>
              <a:t>Bangladesh University of Engineering &amp; Technology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 smtClean="0"/>
              <a:t>Introduction to C++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Style Header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 not specify file names</a:t>
            </a:r>
          </a:p>
          <a:p>
            <a:r>
              <a:rPr lang="en-US" dirty="0" smtClean="0"/>
              <a:t>Standard identifiers: mapped to files by the compiler</a:t>
            </a:r>
          </a:p>
          <a:p>
            <a:r>
              <a:rPr lang="en-US" b="1" dirty="0" smtClean="0"/>
              <a:t>.h </a:t>
            </a:r>
            <a:r>
              <a:rPr lang="en-US" dirty="0" smtClean="0"/>
              <a:t>is not needed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/>
              <a:t>#</a:t>
            </a:r>
            <a:r>
              <a:rPr lang="en-US" dirty="0" smtClean="0"/>
              <a:t>include&lt;</a:t>
            </a:r>
            <a:r>
              <a:rPr lang="en-US" dirty="0" err="1" smtClean="0"/>
              <a:t>cmath</a:t>
            </a:r>
            <a:r>
              <a:rPr lang="en-US" dirty="0" smtClean="0"/>
              <a:t>&gt;</a:t>
            </a:r>
          </a:p>
          <a:p>
            <a:pPr lvl="1"/>
            <a:r>
              <a:rPr lang="en-US" dirty="0"/>
              <a:t>#</a:t>
            </a:r>
            <a:r>
              <a:rPr lang="en-US" dirty="0" smtClean="0"/>
              <a:t>include&lt;</a:t>
            </a:r>
            <a:r>
              <a:rPr lang="en-US" dirty="0" err="1" smtClean="0"/>
              <a:t>cstring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Old style headers are also supported</a:t>
            </a:r>
          </a:p>
          <a:p>
            <a:pPr lvl="1"/>
            <a:r>
              <a:rPr lang="en-US" dirty="0" smtClean="0"/>
              <a:t>But obsolete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8140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program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467106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/*program code*/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5345112" y="1447800"/>
            <a:ext cx="4560887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include&lt;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/*program code*/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1049523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Namespaces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new style header is included the content of the header are contained in the </a:t>
            </a:r>
            <a:r>
              <a:rPr lang="en-US" b="1" dirty="0" err="1" smtClean="0"/>
              <a:t>std</a:t>
            </a:r>
            <a:r>
              <a:rPr lang="en-US" b="1" dirty="0" smtClean="0"/>
              <a:t> </a:t>
            </a:r>
            <a:r>
              <a:rPr lang="en-US" dirty="0" smtClean="0"/>
              <a:t>namespace</a:t>
            </a:r>
          </a:p>
          <a:p>
            <a:r>
              <a:rPr lang="en-US" i="1" dirty="0" smtClean="0"/>
              <a:t>Namespace</a:t>
            </a:r>
            <a:r>
              <a:rPr lang="en-US" dirty="0" smtClean="0"/>
              <a:t>: a declarative region</a:t>
            </a:r>
          </a:p>
          <a:p>
            <a:r>
              <a:rPr lang="en-US" dirty="0" smtClean="0"/>
              <a:t>To localize the name of the identifiers to avoid collision</a:t>
            </a:r>
          </a:p>
          <a:p>
            <a:r>
              <a:rPr lang="en-US" dirty="0" smtClean="0"/>
              <a:t>To bring the </a:t>
            </a:r>
            <a:r>
              <a:rPr lang="en-US" b="1" dirty="0" err="1"/>
              <a:t>std</a:t>
            </a:r>
            <a:r>
              <a:rPr lang="en-US" b="1" dirty="0"/>
              <a:t> </a:t>
            </a:r>
            <a:r>
              <a:rPr lang="en-US" dirty="0" smtClean="0"/>
              <a:t>namespace into visibility</a:t>
            </a:r>
          </a:p>
          <a:p>
            <a:pPr lvl="1"/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3421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Console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output </a:t>
            </a:r>
            <a:r>
              <a:rPr lang="en-US" dirty="0" err="1" smtClean="0"/>
              <a:t>operatot</a:t>
            </a:r>
            <a:r>
              <a:rPr lang="en-US" dirty="0" smtClean="0"/>
              <a:t> &lt;&lt;</a:t>
            </a:r>
          </a:p>
          <a:p>
            <a:r>
              <a:rPr lang="en-US" dirty="0" smtClean="0"/>
              <a:t>The input operator &gt;&gt;</a:t>
            </a:r>
          </a:p>
          <a:p>
            <a:r>
              <a:rPr lang="en-US" b="1" dirty="0" err="1" smtClean="0"/>
              <a:t>cout</a:t>
            </a:r>
            <a:r>
              <a:rPr lang="en-US" b="1" dirty="0" smtClean="0"/>
              <a:t> </a:t>
            </a:r>
            <a:r>
              <a:rPr lang="en-US" dirty="0" smtClean="0"/>
              <a:t>is a predefined stream automatically linked to </a:t>
            </a:r>
            <a:r>
              <a:rPr lang="en-US" b="1" dirty="0" err="1" smtClean="0"/>
              <a:t>stdout</a:t>
            </a:r>
            <a:endParaRPr lang="en-US" b="1" dirty="0" smtClean="0"/>
          </a:p>
          <a:p>
            <a:pPr lvl="1"/>
            <a:r>
              <a:rPr lang="en-US" dirty="0" smtClean="0"/>
              <a:t>Possible to output any C++ basic type</a:t>
            </a:r>
          </a:p>
          <a:p>
            <a:pPr lvl="1"/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&lt;&lt;expression;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&lt;&lt;3.1416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&lt;&lt;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3-1;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/>
              <a:t>cin</a:t>
            </a:r>
            <a:r>
              <a:rPr lang="en-US" b="1" dirty="0" smtClean="0"/>
              <a:t> </a:t>
            </a:r>
            <a:r>
              <a:rPr lang="en-US" dirty="0"/>
              <a:t>is a predefined stream automatically linked to </a:t>
            </a:r>
            <a:r>
              <a:rPr lang="en-US" b="1" dirty="0" err="1" smtClean="0"/>
              <a:t>stdin</a:t>
            </a:r>
            <a:r>
              <a:rPr lang="en-US" b="1" dirty="0" smtClean="0"/>
              <a:t> </a:t>
            </a:r>
            <a:endParaRPr lang="en-US" dirty="0"/>
          </a:p>
          <a:p>
            <a:pPr lvl="1"/>
            <a:r>
              <a:rPr lang="en-US" dirty="0"/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2004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&gt;&gt;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/>
          </a:p>
          <a:p>
            <a:pPr lvl="1"/>
            <a:r>
              <a:rPr lang="en-US" b="1" dirty="0" smtClean="0">
                <a:cs typeface="Courier New" pitchFamily="49" charset="0"/>
              </a:rPr>
              <a:t>&amp; </a:t>
            </a:r>
            <a:r>
              <a:rPr lang="en-US" dirty="0" smtClean="0">
                <a:cs typeface="Courier New" pitchFamily="49" charset="0"/>
              </a:rPr>
              <a:t>not needed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Line buffered</a:t>
            </a:r>
            <a:endParaRPr lang="en-US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5582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Console I/O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6200" y="1447800"/>
            <a:ext cx="54102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&gt;&gt;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&lt;&lt;"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is "&lt;&lt;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&lt;&lt;"\n";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50808" y="1447800"/>
            <a:ext cx="5105401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#include&lt;stdio.h&gt;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int main()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	int num;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	scanf("%d", &amp;num);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	printf("Num is %d", num);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13734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Console I/O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i, j, k;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&gt;&gt;i&gt;&gt;j&gt;&gt;k;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i+j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"&lt;&lt;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i+j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&lt;&lt;", i-k="&lt;&lt;i-k&lt;&lt;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For input individual data items must be separated by whitespace characters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1726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990600" y="1219200"/>
            <a:ext cx="4044950" cy="762000"/>
          </a:xfrm>
        </p:spPr>
        <p:txBody>
          <a:bodyPr/>
          <a:lstStyle/>
          <a:p>
            <a:r>
              <a:rPr lang="en-US" dirty="0" smtClean="0"/>
              <a:t>C	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5365750" y="1219200"/>
            <a:ext cx="4044950" cy="762000"/>
          </a:xfrm>
        </p:spPr>
        <p:txBody>
          <a:bodyPr/>
          <a:lstStyle/>
          <a:p>
            <a:r>
              <a:rPr lang="en-US" dirty="0" smtClean="0"/>
              <a:t>C++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990600" y="2247900"/>
            <a:ext cx="4038600" cy="3886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If no parameter void </a:t>
            </a:r>
            <a:r>
              <a:rPr lang="en-US" dirty="0" smtClean="0"/>
              <a:t>should be written</a:t>
            </a:r>
          </a:p>
          <a:p>
            <a:r>
              <a:rPr lang="en-US" dirty="0" smtClean="0"/>
              <a:t>Function prototype optional</a:t>
            </a:r>
          </a:p>
          <a:p>
            <a:r>
              <a:rPr lang="en-US" b="1" dirty="0" smtClean="0"/>
              <a:t>return ;</a:t>
            </a:r>
            <a:r>
              <a:rPr lang="en-US" dirty="0" smtClean="0"/>
              <a:t> in a function with return type other than </a:t>
            </a:r>
            <a:r>
              <a:rPr lang="en-US" b="1" dirty="0" smtClean="0"/>
              <a:t>void</a:t>
            </a:r>
            <a:r>
              <a:rPr lang="en-US" dirty="0" smtClean="0"/>
              <a:t> is possible</a:t>
            </a:r>
          </a:p>
          <a:p>
            <a:r>
              <a:rPr lang="en-US" dirty="0" smtClean="0"/>
              <a:t>Return type default to </a:t>
            </a:r>
            <a:r>
              <a:rPr lang="en-US" b="1" dirty="0" err="1" smtClean="0"/>
              <a:t>int</a:t>
            </a:r>
            <a:r>
              <a:rPr lang="en-US" dirty="0"/>
              <a:t> </a:t>
            </a:r>
            <a:r>
              <a:rPr lang="en-US" dirty="0" smtClean="0"/>
              <a:t>if not specified</a:t>
            </a:r>
          </a:p>
          <a:p>
            <a:r>
              <a:rPr lang="en-US" dirty="0" smtClean="0"/>
              <a:t>Local variable can be declared only at the start of the block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no parameter void is optional</a:t>
            </a:r>
          </a:p>
          <a:p>
            <a:r>
              <a:rPr lang="en-US" dirty="0"/>
              <a:t>F</a:t>
            </a:r>
            <a:r>
              <a:rPr lang="en-US" dirty="0" smtClean="0"/>
              <a:t>unctions must be prototyped</a:t>
            </a:r>
          </a:p>
          <a:p>
            <a:r>
              <a:rPr lang="en-US" dirty="0"/>
              <a:t>function with return type other than </a:t>
            </a:r>
            <a:r>
              <a:rPr lang="en-US" b="1" dirty="0" smtClean="0"/>
              <a:t>void </a:t>
            </a:r>
            <a:r>
              <a:rPr lang="en-US" dirty="0" smtClean="0"/>
              <a:t>must return a value</a:t>
            </a:r>
          </a:p>
          <a:p>
            <a:r>
              <a:rPr lang="en-US" dirty="0" smtClean="0"/>
              <a:t>Return type of function must be declared explicitly</a:t>
            </a:r>
          </a:p>
          <a:p>
            <a:r>
              <a:rPr lang="en-US" dirty="0" smtClean="0"/>
              <a:t>Local variables can be declared anywhere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Defines </a:t>
            </a:r>
            <a:r>
              <a:rPr lang="en-US" b="1" dirty="0" err="1" smtClean="0">
                <a:solidFill>
                  <a:srgbClr val="FF0000"/>
                </a:solidFill>
              </a:rPr>
              <a:t>bool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datatype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Keyword </a:t>
            </a:r>
            <a:r>
              <a:rPr lang="en-US" b="1" dirty="0" smtClean="0">
                <a:solidFill>
                  <a:srgbClr val="FF0000"/>
                </a:solidFill>
              </a:rPr>
              <a:t>true </a:t>
            </a:r>
            <a:r>
              <a:rPr lang="en-US" dirty="0" smtClean="0">
                <a:solidFill>
                  <a:srgbClr val="FF0000"/>
                </a:solidFill>
              </a:rPr>
              <a:t>and </a:t>
            </a:r>
            <a:r>
              <a:rPr lang="en-US" b="1" dirty="0" smtClean="0">
                <a:solidFill>
                  <a:srgbClr val="FF0000"/>
                </a:solidFill>
              </a:rPr>
              <a:t>false </a:t>
            </a:r>
            <a:r>
              <a:rPr lang="en-US" dirty="0" smtClean="0">
                <a:solidFill>
                  <a:srgbClr val="FF0000"/>
                </a:solidFill>
              </a:rPr>
              <a:t>are defined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7750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Overloading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Two or more function with same name</a:t>
            </a:r>
          </a:p>
          <a:p>
            <a:r>
              <a:rPr lang="en-US" dirty="0" smtClean="0"/>
              <a:t>Have to declare and define all the versions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8152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Overloading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abs(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n);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double abs(double n);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long abs(long n);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x=abs(-2);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double y=abs(2.3);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&lt;&lt;x&lt;&lt;" "&lt;&lt;y;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5345113" y="1447800"/>
            <a:ext cx="4061460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abs(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n)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&lt;&lt;"\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";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n&gt;0? n: -n;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abs(double n)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&lt;&lt;"\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ndouble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";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n&gt;0? n: -n;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long abs(long n)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&lt;&lt;"\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nlong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";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n&gt;0? n: -n;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59977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In-line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Function not called</a:t>
            </a:r>
          </a:p>
          <a:p>
            <a:r>
              <a:rPr lang="en-US" dirty="0" smtClean="0"/>
              <a:t>Expanded in-line at the point of each call</a:t>
            </a:r>
          </a:p>
          <a:p>
            <a:r>
              <a:rPr lang="en-US" dirty="0" smtClean="0"/>
              <a:t>No overhead associated</a:t>
            </a:r>
          </a:p>
          <a:p>
            <a:r>
              <a:rPr lang="en-US" dirty="0" smtClean="0"/>
              <a:t>Faster in execution than normal function</a:t>
            </a:r>
          </a:p>
          <a:p>
            <a:r>
              <a:rPr lang="en-US" dirty="0" smtClean="0"/>
              <a:t>If too large and called too often program grows large</a:t>
            </a:r>
          </a:p>
          <a:p>
            <a:r>
              <a:rPr lang="en-US" dirty="0" smtClean="0"/>
              <a:t>In general short functions are declared as in-line function</a:t>
            </a:r>
          </a:p>
          <a:p>
            <a:r>
              <a:rPr lang="en-US" dirty="0" smtClean="0"/>
              <a:t>Must be defined before its first call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2468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Oriented Programing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Encourages to decompose a problem into constituent parts</a:t>
            </a:r>
          </a:p>
          <a:p>
            <a:r>
              <a:rPr lang="en-US" smtClean="0"/>
              <a:t>An object </a:t>
            </a:r>
            <a:r>
              <a:rPr lang="en-US" dirty="0"/>
              <a:t>is the composition of nouns (like data such as numbers, strings, or variables) and verbs (like actions, such as functions).</a:t>
            </a:r>
          </a:p>
        </p:txBody>
      </p:sp>
    </p:spTree>
    <p:extLst>
      <p:ext uri="{BB962C8B-B14F-4D97-AF65-F5344CB8AC3E}">
        <p14:creationId xmlns:p14="http://schemas.microsoft.com/office/powerpoint/2010/main" xmlns="" val="4630955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In-line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inline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even(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!(x%2)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if(even(10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&lt;&lt;"10 is even\n";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98820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In-line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if(even(10)) </a:t>
            </a:r>
            <a:r>
              <a:rPr lang="en-US" dirty="0" err="1"/>
              <a:t>cout</a:t>
            </a:r>
            <a:r>
              <a:rPr lang="en-US" dirty="0"/>
              <a:t>&lt;&lt;"10 is even\n</a:t>
            </a:r>
            <a:r>
              <a:rPr lang="en-US" dirty="0" smtClean="0"/>
              <a:t>";</a:t>
            </a:r>
          </a:p>
          <a:p>
            <a:r>
              <a:rPr lang="en-US" dirty="0" smtClean="0"/>
              <a:t>Is functionally equivalent to</a:t>
            </a:r>
          </a:p>
          <a:p>
            <a:r>
              <a:rPr lang="en-US" smtClean="0"/>
              <a:t>if(!(10%2)) </a:t>
            </a:r>
            <a:r>
              <a:rPr lang="en-US" dirty="0" err="1"/>
              <a:t>cout</a:t>
            </a:r>
            <a:r>
              <a:rPr lang="en-US" dirty="0"/>
              <a:t>&lt;&lt;"10 is even\n";</a:t>
            </a:r>
          </a:p>
        </p:txBody>
      </p:sp>
    </p:spTree>
    <p:extLst>
      <p:ext uri="{BB962C8B-B14F-4D97-AF65-F5344CB8AC3E}">
        <p14:creationId xmlns:p14="http://schemas.microsoft.com/office/powerpoint/2010/main" xmlns="" val="161405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Encapsulation</a:t>
            </a:r>
          </a:p>
          <a:p>
            <a:r>
              <a:rPr lang="en-US" dirty="0" smtClean="0"/>
              <a:t>Polymorphism</a:t>
            </a:r>
          </a:p>
          <a:p>
            <a:r>
              <a:rPr lang="en-US" dirty="0" smtClean="0"/>
              <a:t>Inheritance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300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Encapsulation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Binds the code and the data it manipulates together</a:t>
            </a:r>
          </a:p>
          <a:p>
            <a:r>
              <a:rPr lang="en-US" dirty="0" smtClean="0"/>
              <a:t>An object is a variable of a user defined 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0502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One name, many purpose</a:t>
            </a:r>
          </a:p>
          <a:p>
            <a:r>
              <a:rPr lang="en-US" dirty="0" smtClean="0"/>
              <a:t>In C: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abs()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labs()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fabs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dirty="0" smtClean="0"/>
              <a:t>In C++: one function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abs()</a:t>
            </a:r>
          </a:p>
          <a:p>
            <a:r>
              <a:rPr lang="en-US" dirty="0" smtClean="0">
                <a:cs typeface="Courier New" pitchFamily="49" charset="0"/>
              </a:rPr>
              <a:t>Can be applied to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Methods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Operators</a:t>
            </a:r>
          </a:p>
          <a:p>
            <a:pPr lvl="1"/>
            <a:endParaRPr lang="en-US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6000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One object </a:t>
            </a:r>
            <a:r>
              <a:rPr lang="en-US" smtClean="0"/>
              <a:t>can acquire </a:t>
            </a:r>
            <a:r>
              <a:rPr lang="en-US" dirty="0" smtClean="0"/>
              <a:t>the properties of another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20189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Superset of C</a:t>
            </a:r>
          </a:p>
          <a:p>
            <a:r>
              <a:rPr lang="en-US" dirty="0" smtClean="0"/>
              <a:t>Supports OOP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38380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program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451866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/*program code*/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5345112" y="1447800"/>
            <a:ext cx="4560887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include&lt;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/*program code*/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1369268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program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474726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/*program code*/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5345112" y="1447800"/>
            <a:ext cx="4713287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include&lt;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/*program code*/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30917557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10959</TotalTime>
  <Words>586</Words>
  <Application>Microsoft Office PowerPoint</Application>
  <PresentationFormat>A4 Paper (210x297 mm)</PresentationFormat>
  <Paragraphs>198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Equity</vt:lpstr>
      <vt:lpstr>Introduction to C++</vt:lpstr>
      <vt:lpstr>Object Oriented Programing</vt:lpstr>
      <vt:lpstr>Features of OOP</vt:lpstr>
      <vt:lpstr>Encapsulation</vt:lpstr>
      <vt:lpstr>Polymorphism</vt:lpstr>
      <vt:lpstr>Inheritance</vt:lpstr>
      <vt:lpstr>C++</vt:lpstr>
      <vt:lpstr>Simple program</vt:lpstr>
      <vt:lpstr>Simple program</vt:lpstr>
      <vt:lpstr>New Style Header</vt:lpstr>
      <vt:lpstr>Simple program</vt:lpstr>
      <vt:lpstr>Namespaces </vt:lpstr>
      <vt:lpstr>Console I/O</vt:lpstr>
      <vt:lpstr>Console I/O</vt:lpstr>
      <vt:lpstr>Console I/O</vt:lpstr>
      <vt:lpstr>Differences</vt:lpstr>
      <vt:lpstr>Function Overloading</vt:lpstr>
      <vt:lpstr>Function Overloading</vt:lpstr>
      <vt:lpstr>In-line function</vt:lpstr>
      <vt:lpstr>In-line function</vt:lpstr>
      <vt:lpstr>In-line function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Tanaeem</dc:creator>
  <cp:lastModifiedBy>User</cp:lastModifiedBy>
  <cp:revision>996</cp:revision>
  <dcterms:created xsi:type="dcterms:W3CDTF">2006-08-16T00:00:00Z</dcterms:created>
  <dcterms:modified xsi:type="dcterms:W3CDTF">2016-05-22T03:32:43Z</dcterms:modified>
</cp:coreProperties>
</file>