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8"/>
  </p:notesMasterIdLst>
  <p:handoutMasterIdLst>
    <p:handoutMasterId r:id="rId39"/>
  </p:handoutMasterIdLst>
  <p:sldIdLst>
    <p:sldId id="256" r:id="rId2"/>
    <p:sldId id="301" r:id="rId3"/>
    <p:sldId id="307" r:id="rId4"/>
    <p:sldId id="304" r:id="rId5"/>
    <p:sldId id="305" r:id="rId6"/>
    <p:sldId id="316" r:id="rId7"/>
    <p:sldId id="306" r:id="rId8"/>
    <p:sldId id="308" r:id="rId9"/>
    <p:sldId id="309" r:id="rId10"/>
    <p:sldId id="310" r:id="rId11"/>
    <p:sldId id="311" r:id="rId12"/>
    <p:sldId id="313" r:id="rId13"/>
    <p:sldId id="314" r:id="rId14"/>
    <p:sldId id="319" r:id="rId15"/>
    <p:sldId id="315" r:id="rId16"/>
    <p:sldId id="317" r:id="rId17"/>
    <p:sldId id="318" r:id="rId18"/>
    <p:sldId id="320" r:id="rId19"/>
    <p:sldId id="322" r:id="rId20"/>
    <p:sldId id="321" r:id="rId21"/>
    <p:sldId id="324" r:id="rId22"/>
    <p:sldId id="323" r:id="rId23"/>
    <p:sldId id="325" r:id="rId24"/>
    <p:sldId id="303" r:id="rId25"/>
    <p:sldId id="328" r:id="rId26"/>
    <p:sldId id="327" r:id="rId27"/>
    <p:sldId id="329" r:id="rId28"/>
    <p:sldId id="338" r:id="rId29"/>
    <p:sldId id="339" r:id="rId30"/>
    <p:sldId id="331" r:id="rId31"/>
    <p:sldId id="330" r:id="rId32"/>
    <p:sldId id="333" r:id="rId33"/>
    <p:sldId id="334" r:id="rId34"/>
    <p:sldId id="335" r:id="rId35"/>
    <p:sldId id="336" r:id="rId36"/>
    <p:sldId id="337" r:id="rId37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0" autoAdjust="0"/>
    <p:restoredTop sz="94660"/>
  </p:normalViewPr>
  <p:slideViewPr>
    <p:cSldViewPr>
      <p:cViewPr>
        <p:scale>
          <a:sx n="70" d="100"/>
          <a:sy n="70" d="100"/>
        </p:scale>
        <p:origin x="-1086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5/31/2016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35191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Reference</a:t>
            </a:r>
            <a:r>
              <a:rPr lang="en-US" smtClean="0"/>
              <a:t>:  2.1, 2.2, 2.4, 3.1-3.3</a:t>
            </a:r>
            <a:endParaRPr lang="en-US" dirty="0" smtClean="0"/>
          </a:p>
          <a:p>
            <a:r>
              <a:rPr lang="en-US" dirty="0" smtClean="0"/>
              <a:t>Date: 29.05.16</a:t>
            </a:r>
          </a:p>
          <a:p>
            <a:r>
              <a:rPr lang="en-US" dirty="0" smtClean="0"/>
              <a:t>Prepared by:</a:t>
            </a:r>
          </a:p>
          <a:p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Johra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Muhammad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Moosa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Assistant Professor</a:t>
            </a:r>
            <a:endParaRPr lang="en-US" dirty="0" smtClean="0"/>
          </a:p>
          <a:p>
            <a:r>
              <a:rPr lang="en-US" dirty="0" smtClean="0"/>
              <a:t>Department of Computer Science &amp; Engineering</a:t>
            </a:r>
          </a:p>
          <a:p>
            <a:r>
              <a:rPr lang="en-US" dirty="0" smtClean="0"/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Class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406146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&lt;&lt;a&lt;&lt;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191000" y="1447800"/>
            <a:ext cx="632460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&lt;&lt;"In constructor\n";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a=10;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ob.show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01000" y="3200400"/>
            <a:ext cx="13734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 </a:t>
            </a:r>
            <a:r>
              <a:rPr lang="en-US" dirty="0"/>
              <a:t>constructor</a:t>
            </a:r>
          </a:p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5883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Complement of a constructor</a:t>
            </a:r>
          </a:p>
          <a:p>
            <a:r>
              <a:rPr lang="en-US" dirty="0" smtClean="0"/>
              <a:t>Function called automatically when the object is destroyed</a:t>
            </a:r>
          </a:p>
          <a:p>
            <a:pPr lvl="1"/>
            <a:r>
              <a:rPr lang="en-US" dirty="0" smtClean="0"/>
              <a:t>Local object destroyed when goes out of scope</a:t>
            </a:r>
          </a:p>
          <a:p>
            <a:pPr lvl="1"/>
            <a:r>
              <a:rPr lang="en-US" dirty="0" smtClean="0"/>
              <a:t>Global object destroyed when program ends</a:t>
            </a:r>
          </a:p>
          <a:p>
            <a:r>
              <a:rPr lang="en-US" dirty="0" smtClean="0"/>
              <a:t>Function name is the name of the function preceded by ~</a:t>
            </a:r>
          </a:p>
          <a:p>
            <a:r>
              <a:rPr lang="en-US" dirty="0" smtClean="0"/>
              <a:t>Can not take parameters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92481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953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&lt;&lt;"In constructor\n";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a=10;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&lt;&lt;"In destructor\n";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ob.show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48600" y="4800600"/>
            <a:ext cx="13734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</a:t>
            </a:r>
            <a:r>
              <a:rPr lang="en-US" dirty="0" smtClean="0"/>
              <a:t>:</a:t>
            </a:r>
          </a:p>
          <a:p>
            <a:r>
              <a:rPr lang="en-US" dirty="0"/>
              <a:t>In constructor</a:t>
            </a:r>
          </a:p>
          <a:p>
            <a:r>
              <a:rPr lang="en-US" dirty="0"/>
              <a:t>10</a:t>
            </a:r>
          </a:p>
          <a:p>
            <a:r>
              <a:rPr lang="en-US" dirty="0"/>
              <a:t>In </a:t>
            </a:r>
            <a:r>
              <a:rPr lang="en-US" dirty="0" smtClean="0"/>
              <a:t>destructor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5075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	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45112" y="1447800"/>
            <a:ext cx="4637087" cy="4572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&lt;&lt;"In constructor\n";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a=x;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&lt;&lt;"In destructor\n";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(4);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ob.show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64632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Parameterized Constructor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default constructor is not available following statement will cause error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 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31080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21313" y="1447800"/>
            <a:ext cx="4560887" cy="4572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&lt;&lt;"In constructor\n";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a=x;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(41);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p=&amp;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ob.show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p-&gt;show();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21579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Assignment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49530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b=y;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show()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&lt;&lt;a&lt;&lt;" "&lt;&lt;b&lt;&lt;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5996940" y="1447800"/>
            <a:ext cx="406146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set_a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a=x;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(){}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ob1(4, 1), ob2;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ob2=ob1;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ob2.show();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ob2.set_a(5);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ob2.show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ob1.show();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58200" y="5334000"/>
            <a:ext cx="9621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4 </a:t>
            </a:r>
            <a:r>
              <a:rPr lang="en-US" dirty="0"/>
              <a:t>1</a:t>
            </a:r>
          </a:p>
          <a:p>
            <a:r>
              <a:rPr lang="en-US" dirty="0"/>
              <a:t>5 1</a:t>
            </a:r>
          </a:p>
          <a:p>
            <a:r>
              <a:rPr lang="en-US" dirty="0"/>
              <a:t>4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6428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Assignment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One object can be assigned to other if both are of same type</a:t>
            </a:r>
          </a:p>
          <a:p>
            <a:r>
              <a:rPr lang="en-US" dirty="0" smtClean="0"/>
              <a:t>Bitwise copy of members variables are done</a:t>
            </a:r>
          </a:p>
          <a:p>
            <a:r>
              <a:rPr lang="en-US" dirty="0" smtClean="0"/>
              <a:t>The two objects will remain completely separate</a:t>
            </a:r>
            <a:endParaRPr lang="en-US" dirty="0"/>
          </a:p>
          <a:p>
            <a:r>
              <a:rPr lang="en-US" dirty="0"/>
              <a:t>It is not sufficient that the object types are physically similar</a:t>
            </a:r>
          </a:p>
          <a:p>
            <a:r>
              <a:rPr lang="en-US" dirty="0" smtClean="0"/>
              <a:t>Type name should be similar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3042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Assignment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myclass1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set(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b=y;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myclass2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set(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y)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b=y;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myclass1 ob1;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myclass2 ob2;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ob2=ob1;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2032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of Objects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Objects can be arrayed</a:t>
            </a:r>
          </a:p>
          <a:p>
            <a:r>
              <a:rPr lang="en-US" dirty="0" smtClean="0"/>
              <a:t>Array objects can be initialized if constructor available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4280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class</a:t>
            </a:r>
            <a:r>
              <a:rPr lang="en-US" dirty="0" smtClean="0"/>
              <a:t>: keyword</a:t>
            </a:r>
          </a:p>
          <a:p>
            <a:r>
              <a:rPr lang="en-US" dirty="0" smtClean="0"/>
              <a:t>Declaration similar to structure</a:t>
            </a:r>
          </a:p>
          <a:p>
            <a:r>
              <a:rPr lang="en-US" dirty="0" smtClean="0"/>
              <a:t>General form</a:t>
            </a:r>
          </a:p>
          <a:p>
            <a:pPr marL="0" indent="0">
              <a:buNone/>
            </a:pPr>
            <a:r>
              <a:rPr lang="en-US" dirty="0" smtClean="0"/>
              <a:t>class class-name {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//private function and variables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public: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//public function and variables</a:t>
            </a:r>
          </a:p>
          <a:p>
            <a:pPr marL="0" indent="0">
              <a:buNone/>
            </a:pPr>
            <a:r>
              <a:rPr lang="en-US" dirty="0" smtClean="0"/>
              <a:t>} object-list;</a:t>
            </a:r>
          </a:p>
          <a:p>
            <a:r>
              <a:rPr lang="en-US" i="1" dirty="0" smtClean="0"/>
              <a:t>object-list</a:t>
            </a:r>
            <a:r>
              <a:rPr lang="en-US" dirty="0" smtClean="0"/>
              <a:t> is optional</a:t>
            </a:r>
          </a:p>
          <a:p>
            <a:r>
              <a:rPr lang="en-US" b="1" dirty="0" smtClean="0"/>
              <a:t>Member</a:t>
            </a:r>
            <a:r>
              <a:rPr lang="en-US" dirty="0" smtClean="0"/>
              <a:t>: functions and variables declared inside a class</a:t>
            </a:r>
          </a:p>
          <a:p>
            <a:r>
              <a:rPr lang="en-US" dirty="0" smtClean="0"/>
              <a:t>By default members are private</a:t>
            </a:r>
          </a:p>
          <a:p>
            <a:pPr lvl="1"/>
            <a:r>
              <a:rPr lang="en-US" dirty="0" smtClean="0"/>
              <a:t>Can not be accessed from outside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630955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of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45720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oint {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y;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makePoint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x=a;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y=b;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81600" y="1447800"/>
            <a:ext cx="47244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&lt;&lt;",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"&lt;&lt;y&lt;&lt;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oint ob[4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i=0;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for(i=0; i&lt;4; i++)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ob[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].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makePoint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i+1);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for(i=0; i&lt;4; i++)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[i].show();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4752875"/>
            <a:ext cx="9621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0 1</a:t>
            </a:r>
          </a:p>
          <a:p>
            <a:r>
              <a:rPr lang="en-US" dirty="0"/>
              <a:t>1 2</a:t>
            </a:r>
          </a:p>
          <a:p>
            <a:r>
              <a:rPr lang="en-US" dirty="0"/>
              <a:t>2 3</a:t>
            </a:r>
          </a:p>
          <a:p>
            <a:r>
              <a:rPr lang="en-US" dirty="0"/>
              <a:t>3 </a:t>
            </a:r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203201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of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345112" y="1447800"/>
            <a:ext cx="4332287" cy="4572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[4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]={ 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(2), 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(3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(4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i=0;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for(i=0; i&lt;4; i++)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[i].show();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48600" y="4572000"/>
            <a:ext cx="9621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1</a:t>
            </a:r>
            <a:endParaRPr lang="en-US" dirty="0"/>
          </a:p>
          <a:p>
            <a:r>
              <a:rPr lang="en-US" dirty="0" smtClean="0"/>
              <a:t>2</a:t>
            </a:r>
            <a:endParaRPr lang="en-US" dirty="0"/>
          </a:p>
          <a:p>
            <a:r>
              <a:rPr lang="en-US" dirty="0" smtClean="0"/>
              <a:t>3</a:t>
            </a:r>
            <a:endParaRPr lang="en-US" dirty="0"/>
          </a:p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3504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of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4267200" cy="4572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a=x;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326340" y="1447800"/>
            <a:ext cx="5655860" cy="4572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[4]={-1,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-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3, 4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i=0;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for(i=0; i&lt;4; i++)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[i].show();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848600" y="4572000"/>
            <a:ext cx="9621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-1</a:t>
            </a:r>
          </a:p>
          <a:p>
            <a:r>
              <a:rPr lang="en-US" dirty="0" smtClean="0"/>
              <a:t>2</a:t>
            </a:r>
            <a:endParaRPr lang="en-US" dirty="0"/>
          </a:p>
          <a:p>
            <a:r>
              <a:rPr lang="en-US" dirty="0"/>
              <a:t>-3</a:t>
            </a:r>
          </a:p>
          <a:p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42956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of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4724400" cy="4572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y;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a,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x=a;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y=b;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486401" y="1447800"/>
            <a:ext cx="4419599" cy="45720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ob[4]={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Point(1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3),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Point(2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4),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Point(3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5),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Point(4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8)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92109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an object pointer is incremented it points to the next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96119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 Pointer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4724400" cy="47244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Point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 Point(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b)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x=a;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y=b;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&lt;&lt;x&lt;&lt;", "&lt;&lt;y&lt;&lt;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447800"/>
            <a:ext cx="5029200" cy="47244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Point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ob[4]={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Point(1,3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Point(2,4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Point(3,5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Point(4,8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*p;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p=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for(i=0; i&lt;4; i++)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p-&gt;show();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p++;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86800" y="4876800"/>
            <a:ext cx="9621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1 </a:t>
            </a:r>
            <a:r>
              <a:rPr lang="en-US" dirty="0"/>
              <a:t>3</a:t>
            </a:r>
          </a:p>
          <a:p>
            <a:r>
              <a:rPr lang="en-US" dirty="0"/>
              <a:t>2 4</a:t>
            </a:r>
          </a:p>
          <a:p>
            <a:r>
              <a:rPr lang="en-US" dirty="0"/>
              <a:t>3 5</a:t>
            </a:r>
          </a:p>
          <a:p>
            <a:r>
              <a:rPr lang="en-US" dirty="0"/>
              <a:t>4 </a:t>
            </a:r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030877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Pointer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special pointer</a:t>
            </a:r>
          </a:p>
          <a:p>
            <a:r>
              <a:rPr lang="en-US" b="1" dirty="0" smtClean="0"/>
              <a:t>Automatically passed to any member function when it is called</a:t>
            </a:r>
          </a:p>
          <a:p>
            <a:r>
              <a:rPr lang="en-US" b="1" dirty="0" smtClean="0"/>
              <a:t>Pointer to the object that generates the call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29830516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Pointer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50292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Point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y)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this-&gt;x=x;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this-&gt;y=y;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&lt;&lt;x&lt;&lt;", "&lt;&lt;y&lt;&lt;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447800"/>
            <a:ext cx="5018088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ob[4]={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Point(1,3), Point(2,4),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Point(3,5), Point(4,8)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Point *p;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p=ob;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&lt;4;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p-&gt;show();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p++;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86800" y="4876800"/>
            <a:ext cx="9621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1 </a:t>
            </a:r>
            <a:r>
              <a:rPr lang="en-US" dirty="0"/>
              <a:t>3</a:t>
            </a:r>
          </a:p>
          <a:p>
            <a:r>
              <a:rPr lang="en-US" dirty="0"/>
              <a:t>2 4</a:t>
            </a:r>
          </a:p>
          <a:p>
            <a:r>
              <a:rPr lang="en-US" dirty="0"/>
              <a:t>3 5</a:t>
            </a:r>
          </a:p>
          <a:p>
            <a:r>
              <a:rPr lang="en-US" dirty="0"/>
              <a:t>4 </a:t>
            </a:r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5552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Pointer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50292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Point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this-&gt;x=a;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this-&gt;y=b;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void show()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&lt;&lt;x&lt;&lt;", "&lt;&lt;y&lt;&lt;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29200" y="1447800"/>
            <a:ext cx="5018088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ob[4]={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Point(1,3), Point(2,4),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Point(3,5), Point(4,8)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Point *p;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p=ob;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for(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&lt;4;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p-&gt;show();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p++;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86800" y="4876800"/>
            <a:ext cx="9621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1 </a:t>
            </a:r>
            <a:r>
              <a:rPr lang="en-US" dirty="0"/>
              <a:t>3</a:t>
            </a:r>
          </a:p>
          <a:p>
            <a:r>
              <a:rPr lang="en-US" dirty="0"/>
              <a:t>2 4</a:t>
            </a:r>
          </a:p>
          <a:p>
            <a:r>
              <a:rPr lang="en-US" dirty="0"/>
              <a:t>3 5</a:t>
            </a:r>
          </a:p>
          <a:p>
            <a:r>
              <a:rPr lang="en-US" dirty="0"/>
              <a:t>4 </a:t>
            </a:r>
            <a:r>
              <a:rPr lang="en-US" dirty="0" smtClean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155524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 </a:t>
            </a:r>
            <a:r>
              <a:rPr lang="en-US" dirty="0" smtClean="0"/>
              <a:t>parameter don’t </a:t>
            </a:r>
            <a:r>
              <a:rPr lang="en-US" smtClean="0"/>
              <a:t>show this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5029200" cy="4572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using namespace std;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class Point 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y;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b)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Constructing\n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this-&gt;x=a;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this-&gt;y=b;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~Point()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&lt;&lt;"Destructing\n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";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57800" y="1447800"/>
            <a:ext cx="4648200" cy="457200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show()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&lt;&lt;x&lt;&lt;", "&lt;&lt;y&lt;&lt;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f(Point ob)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ob.show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main()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Point ob(2, 3);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f(ob);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58200" y="4876800"/>
            <a:ext cx="137730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Constructing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2 3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Destructing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Destructing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15552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&amp; Object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u="sng" dirty="0" smtClean="0"/>
              <a:t>Class Declaration</a:t>
            </a:r>
            <a:r>
              <a:rPr lang="en-US" dirty="0" smtClean="0"/>
              <a:t>:</a:t>
            </a:r>
          </a:p>
          <a:p>
            <a:pPr lvl="1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320040" lvl="1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320040" lvl="1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lvl="1"/>
            <a:r>
              <a:rPr lang="en-US" dirty="0" smtClean="0"/>
              <a:t>Defines new type, no storage created</a:t>
            </a:r>
          </a:p>
          <a:p>
            <a:r>
              <a:rPr lang="en-US" u="sng" dirty="0" smtClean="0"/>
              <a:t>Object declaration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myclass</a:t>
            </a:r>
            <a:r>
              <a:rPr lang="en-US" dirty="0" smtClean="0"/>
              <a:t> ob1, ob2;</a:t>
            </a:r>
          </a:p>
          <a:p>
            <a:pPr lvl="1"/>
            <a:r>
              <a:rPr lang="en-US" dirty="0" smtClean="0"/>
              <a:t>Storage created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34454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 </a:t>
            </a:r>
            <a:r>
              <a:rPr lang="en-US" dirty="0"/>
              <a:t>as </a:t>
            </a:r>
            <a:r>
              <a:rPr lang="en-US" dirty="0" smtClean="0"/>
              <a:t>parameter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61722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Constructing"&lt;&lt;a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Destructing"&lt;&lt;a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573712" y="1447800"/>
            <a:ext cx="4332288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id()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return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&lt;&lt;"Received "&lt;&lt;o.id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153400" y="5105400"/>
            <a:ext cx="143757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 smtClean="0"/>
              <a:t>Constructing </a:t>
            </a:r>
            <a:r>
              <a:rPr lang="en-US" dirty="0"/>
              <a:t>1</a:t>
            </a:r>
          </a:p>
          <a:p>
            <a:r>
              <a:rPr lang="en-US" dirty="0"/>
              <a:t>Received </a:t>
            </a:r>
            <a:r>
              <a:rPr lang="en-US" dirty="0" smtClean="0"/>
              <a:t>1</a:t>
            </a:r>
          </a:p>
          <a:p>
            <a:r>
              <a:rPr lang="en-US" dirty="0" smtClean="0"/>
              <a:t>Destructing </a:t>
            </a:r>
            <a:r>
              <a:rPr lang="en-US" dirty="0"/>
              <a:t>1</a:t>
            </a:r>
          </a:p>
          <a:p>
            <a:r>
              <a:rPr lang="en-US" dirty="0"/>
              <a:t>Destructing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35549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as parameter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Parameter object is passed by value</a:t>
            </a:r>
          </a:p>
          <a:p>
            <a:r>
              <a:rPr lang="en-US" dirty="0" smtClean="0"/>
              <a:t>Bitwise copy of the argument made</a:t>
            </a:r>
          </a:p>
          <a:p>
            <a:r>
              <a:rPr lang="en-US" dirty="0" smtClean="0"/>
              <a:t>When copy of a object made constructor is not called (like assignment)</a:t>
            </a:r>
          </a:p>
          <a:p>
            <a:r>
              <a:rPr lang="en-US" dirty="0" smtClean="0"/>
              <a:t>When the function terminates the copy is destroyed</a:t>
            </a:r>
          </a:p>
          <a:p>
            <a:r>
              <a:rPr lang="en-US" dirty="0" smtClean="0"/>
              <a:t>When the copy is destroyed the destructor is called</a:t>
            </a:r>
          </a:p>
          <a:p>
            <a:r>
              <a:rPr lang="en-US" dirty="0" smtClean="0"/>
              <a:t>Changes to the object inside function do not effect the object</a:t>
            </a:r>
          </a:p>
          <a:p>
            <a:r>
              <a:rPr lang="en-US" dirty="0" smtClean="0"/>
              <a:t>Address of the object can be passed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585818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 pointer </a:t>
            </a:r>
            <a:r>
              <a:rPr lang="en-US" dirty="0"/>
              <a:t>as parameter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61722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Constructing"&lt;&lt;a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Destructing"&lt;&lt;a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573712" y="1447800"/>
            <a:ext cx="4332288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id(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 this-&gt;a=a;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o.id(5);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05800" y="5181600"/>
            <a:ext cx="143757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Constructing 1</a:t>
            </a:r>
          </a:p>
          <a:p>
            <a:r>
              <a:rPr lang="en-US" dirty="0"/>
              <a:t>Destructing </a:t>
            </a:r>
            <a:r>
              <a:rPr lang="en-US" dirty="0" smtClean="0"/>
              <a:t>5</a:t>
            </a:r>
            <a:endParaRPr lang="en-US" dirty="0"/>
          </a:p>
          <a:p>
            <a:r>
              <a:rPr lang="en-US" dirty="0"/>
              <a:t>Destructing </a:t>
            </a:r>
            <a:r>
              <a:rPr lang="en-US" dirty="0" smtClean="0"/>
              <a:t>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96698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 pointer </a:t>
            </a:r>
            <a:r>
              <a:rPr lang="en-US" dirty="0"/>
              <a:t>as parameter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6172200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this-&gt;a=a;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Constructing"&lt;&lt;a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Destructing"&lt;&lt;a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573712" y="1447800"/>
            <a:ext cx="4332288" cy="4572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void id(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a)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 this-&gt;a=a;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f(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*o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o-&gt;id(5);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(1);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(&amp;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01000" y="5410200"/>
            <a:ext cx="14375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Constructing </a:t>
            </a:r>
            <a:r>
              <a:rPr lang="en-US" dirty="0" smtClean="0"/>
              <a:t>1</a:t>
            </a:r>
            <a:endParaRPr lang="en-US" dirty="0"/>
          </a:p>
          <a:p>
            <a:r>
              <a:rPr lang="en-US" dirty="0"/>
              <a:t>Destructing </a:t>
            </a:r>
            <a:r>
              <a:rPr lang="en-US" dirty="0" smtClean="0"/>
              <a:t>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10781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Object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Can be returned using normal </a:t>
            </a:r>
            <a:r>
              <a:rPr lang="en-US" b="1" dirty="0" smtClean="0"/>
              <a:t>return </a:t>
            </a:r>
            <a:r>
              <a:rPr lang="en-US" dirty="0" smtClean="0"/>
              <a:t>statement</a:t>
            </a:r>
          </a:p>
          <a:p>
            <a:r>
              <a:rPr lang="en-US" dirty="0" smtClean="0"/>
              <a:t>When an object is returned from a function a temporary object is created automatically  which holds the return value</a:t>
            </a:r>
          </a:p>
          <a:p>
            <a:r>
              <a:rPr lang="en-US" dirty="0" smtClean="0"/>
              <a:t>After the value has been returned the object is destroyed</a:t>
            </a:r>
          </a:p>
          <a:p>
            <a:r>
              <a:rPr lang="en-US" dirty="0" smtClean="0"/>
              <a:t>Careful if the object contains destructor function which frees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492817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447800"/>
            <a:ext cx="6172200" cy="5181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&lt;&lt;"Constructing\n";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&lt;&lt;"Destructing "&lt;&lt;a&lt;&lt;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seta(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 this-&gt;a=a;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943600" y="1447800"/>
            <a:ext cx="3798887" cy="5181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f()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&gt;&gt;x;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o.seta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o;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ob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=f();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58200" y="4343400"/>
            <a:ext cx="133017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Constructing</a:t>
            </a:r>
          </a:p>
          <a:p>
            <a:r>
              <a:rPr lang="en-US" dirty="0" smtClean="0"/>
              <a:t>3 </a:t>
            </a:r>
            <a:r>
              <a:rPr lang="en-US" b="1" dirty="0" smtClean="0"/>
              <a:t>//input</a:t>
            </a:r>
            <a:endParaRPr lang="en-US" dirty="0"/>
          </a:p>
          <a:p>
            <a:r>
              <a:rPr lang="en-US" dirty="0"/>
              <a:t>Constructing</a:t>
            </a:r>
          </a:p>
          <a:p>
            <a:r>
              <a:rPr lang="en-US" dirty="0"/>
              <a:t>Destructing 3</a:t>
            </a:r>
          </a:p>
          <a:p>
            <a:r>
              <a:rPr lang="en-US" dirty="0"/>
              <a:t>Destructing </a:t>
            </a:r>
            <a:r>
              <a:rPr lang="en-US" dirty="0" smtClean="0"/>
              <a:t>3</a:t>
            </a:r>
            <a:endParaRPr lang="en-US" dirty="0"/>
          </a:p>
          <a:p>
            <a:r>
              <a:rPr lang="en-US" dirty="0"/>
              <a:t>Destructing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4943560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Returning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6200" y="1447800"/>
            <a:ext cx="6172200" cy="5181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*a;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&lt;&lt;"Constructing\n";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~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if(a)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free a; //delete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&lt;&lt;"Destructing "&lt;&lt;a&lt;&lt;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seta(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this-&gt;a=(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*)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	*(this-&gt;a)=a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//this-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&gt;a=new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(a); 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943600" y="1447800"/>
            <a:ext cx="3798887" cy="5181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f()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&gt;&gt;x;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o;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o.seta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(x);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o;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=f();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05600" y="5029200"/>
            <a:ext cx="246073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Output:</a:t>
            </a:r>
          </a:p>
          <a:p>
            <a:r>
              <a:rPr lang="en-US" dirty="0"/>
              <a:t>Constructing</a:t>
            </a:r>
          </a:p>
          <a:p>
            <a:r>
              <a:rPr lang="en-US" dirty="0" smtClean="0"/>
              <a:t>0 </a:t>
            </a:r>
            <a:r>
              <a:rPr lang="en-US" b="1" dirty="0" smtClean="0"/>
              <a:t>//input</a:t>
            </a:r>
            <a:endParaRPr lang="en-US" b="1" dirty="0"/>
          </a:p>
          <a:p>
            <a:r>
              <a:rPr lang="en-US" dirty="0"/>
              <a:t>Constructing</a:t>
            </a:r>
          </a:p>
          <a:p>
            <a:r>
              <a:rPr lang="en-US" dirty="0" smtClean="0"/>
              <a:t>Destructing 00491D20</a:t>
            </a:r>
          </a:p>
          <a:p>
            <a:r>
              <a:rPr lang="en-US" b="1" dirty="0" smtClean="0"/>
              <a:t>The program will crash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1571469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Private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By default members are private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=5;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dirty="0" smtClean="0"/>
              <a:t>Error: cannot access private member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6895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public</a:t>
            </a:r>
            <a:r>
              <a:rPr lang="en-US" dirty="0"/>
              <a:t> </a:t>
            </a:r>
            <a:r>
              <a:rPr lang="en-US" dirty="0" smtClean="0"/>
              <a:t>keyword used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05400" y="1447800"/>
            <a:ext cx="4301173" cy="4876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a=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ob.set_a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(5);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2567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&amp; Private Member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4518660" cy="4800600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 smtClean="0"/>
              <a:t>public</a:t>
            </a:r>
            <a:r>
              <a:rPr lang="en-US" dirty="0"/>
              <a:t> </a:t>
            </a:r>
            <a:r>
              <a:rPr lang="en-US" dirty="0" smtClean="0"/>
              <a:t>keyword used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private: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public: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953000" y="1447800"/>
            <a:ext cx="4453573" cy="4876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a=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num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a;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myclass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ob.set_a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(5);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ob.get_a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()&lt;&lt;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9447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Member Function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General form:</a:t>
            </a:r>
          </a:p>
          <a:p>
            <a:pPr marL="0" indent="0">
              <a:buNone/>
            </a:pPr>
            <a:r>
              <a:rPr lang="en-US" dirty="0" smtClean="0"/>
              <a:t>ret-type class-name::</a:t>
            </a:r>
            <a:r>
              <a:rPr lang="en-US" dirty="0" err="1" smtClean="0"/>
              <a:t>func</a:t>
            </a:r>
            <a:r>
              <a:rPr lang="en-US" dirty="0" smtClean="0"/>
              <a:t>-name(parameter-list)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</a:p>
          <a:p>
            <a:pPr marL="0" indent="0">
              <a:buNone/>
            </a:pPr>
            <a:r>
              <a:rPr lang="en-US" dirty="0" smtClean="0"/>
              <a:t>//function body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xmlns="" val="2585509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in-lining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Member function definition inside class declaration</a:t>
            </a:r>
          </a:p>
          <a:p>
            <a:r>
              <a:rPr lang="en-US" b="1" dirty="0" smtClean="0"/>
              <a:t>inline</a:t>
            </a:r>
            <a:r>
              <a:rPr lang="en-US" dirty="0" smtClean="0"/>
              <a:t> keyword not necessary</a:t>
            </a:r>
          </a:p>
          <a:p>
            <a:r>
              <a:rPr lang="en-US" dirty="0" smtClean="0"/>
              <a:t>Using the keyword will generate compile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85000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Function called automatically each time a object is created</a:t>
            </a:r>
          </a:p>
          <a:p>
            <a:pPr lvl="1"/>
            <a:r>
              <a:rPr lang="en-US" dirty="0" smtClean="0"/>
              <a:t>Object created when the declaration statement for the object is executed</a:t>
            </a:r>
          </a:p>
          <a:p>
            <a:r>
              <a:rPr lang="en-US" dirty="0" smtClean="0"/>
              <a:t>Can be used for initialization</a:t>
            </a:r>
          </a:p>
          <a:p>
            <a:r>
              <a:rPr lang="en-US" dirty="0" smtClean="0"/>
              <a:t>Has the same name as the class name</a:t>
            </a:r>
          </a:p>
          <a:p>
            <a:r>
              <a:rPr lang="en-US" dirty="0" smtClean="0"/>
              <a:t>Has no return type</a:t>
            </a:r>
          </a:p>
          <a:p>
            <a:pPr lvl="1"/>
            <a:r>
              <a:rPr lang="en-US" dirty="0" smtClean="0"/>
              <a:t>Illegal to have return type</a:t>
            </a:r>
          </a:p>
          <a:p>
            <a:r>
              <a:rPr lang="en-US" dirty="0" smtClean="0"/>
              <a:t>Default constructor</a:t>
            </a:r>
          </a:p>
        </p:txBody>
      </p:sp>
    </p:spTree>
    <p:extLst>
      <p:ext uri="{BB962C8B-B14F-4D97-AF65-F5344CB8AC3E}">
        <p14:creationId xmlns:p14="http://schemas.microsoft.com/office/powerpoint/2010/main" xmlns="" val="2336846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11478</TotalTime>
  <Words>897</Words>
  <Application>Microsoft Office PowerPoint</Application>
  <PresentationFormat>A4 Paper (210x297 mm)</PresentationFormat>
  <Paragraphs>793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Equity</vt:lpstr>
      <vt:lpstr>Class</vt:lpstr>
      <vt:lpstr>Class  </vt:lpstr>
      <vt:lpstr>Class &amp; Object Declaration</vt:lpstr>
      <vt:lpstr>Private Member</vt:lpstr>
      <vt:lpstr>Public Member</vt:lpstr>
      <vt:lpstr>Public &amp; Private Member</vt:lpstr>
      <vt:lpstr>Member Function</vt:lpstr>
      <vt:lpstr>Automatic in-lining</vt:lpstr>
      <vt:lpstr>Constructor</vt:lpstr>
      <vt:lpstr>Constructor</vt:lpstr>
      <vt:lpstr>Destructor</vt:lpstr>
      <vt:lpstr>Destructor</vt:lpstr>
      <vt:lpstr>Parameterized Constructor</vt:lpstr>
      <vt:lpstr>Parameterized Constructor</vt:lpstr>
      <vt:lpstr>Object Pointers</vt:lpstr>
      <vt:lpstr>Object Assignment</vt:lpstr>
      <vt:lpstr>Object Assignment</vt:lpstr>
      <vt:lpstr>Object Assignment</vt:lpstr>
      <vt:lpstr>Arrays of Objects</vt:lpstr>
      <vt:lpstr>Arrays of Objects</vt:lpstr>
      <vt:lpstr>Arrays of Objects</vt:lpstr>
      <vt:lpstr>Arrays of Objects</vt:lpstr>
      <vt:lpstr>Arrays of Objects</vt:lpstr>
      <vt:lpstr>Object Pointer</vt:lpstr>
      <vt:lpstr>Object Pointer</vt:lpstr>
      <vt:lpstr>THIS Pointer</vt:lpstr>
      <vt:lpstr>THIS Pointer</vt:lpstr>
      <vt:lpstr>THIS Pointer</vt:lpstr>
      <vt:lpstr>Object as parameter don’t show this </vt:lpstr>
      <vt:lpstr>Object as parameter</vt:lpstr>
      <vt:lpstr>Object as parameter</vt:lpstr>
      <vt:lpstr>Object pointer as parameter</vt:lpstr>
      <vt:lpstr>Object pointer as parameter</vt:lpstr>
      <vt:lpstr>Returning Object</vt:lpstr>
      <vt:lpstr>Returning Object</vt:lpstr>
      <vt:lpstr>Returning Object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User</cp:lastModifiedBy>
  <cp:revision>1115</cp:revision>
  <dcterms:created xsi:type="dcterms:W3CDTF">2006-08-16T00:00:00Z</dcterms:created>
  <dcterms:modified xsi:type="dcterms:W3CDTF">2016-05-31T02:50:56Z</dcterms:modified>
</cp:coreProperties>
</file>